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2" r:id="rId7"/>
    <p:sldId id="264" r:id="rId8"/>
    <p:sldId id="266" r:id="rId9"/>
    <p:sldId id="265" r:id="rId10"/>
    <p:sldId id="272" r:id="rId11"/>
    <p:sldId id="267" r:id="rId12"/>
    <p:sldId id="273" r:id="rId13"/>
    <p:sldId id="268" r:id="rId14"/>
    <p:sldId id="269" r:id="rId15"/>
    <p:sldId id="270" r:id="rId16"/>
    <p:sldId id="271" r:id="rId17"/>
    <p:sldId id="263" r:id="rId18"/>
    <p:sldId id="260" r:id="rId19"/>
    <p:sldId id="261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gHqqhGZ9VjCk69mv4w7wuIJmg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C4197-B382-474D-8480-8E0282C8B2A2}" v="2" dt="2020-09-12T11:03:31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>
      <p:cViewPr varScale="1">
        <p:scale>
          <a:sx n="120" d="100"/>
          <a:sy n="120" d="100"/>
        </p:scale>
        <p:origin x="1232" y="176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Kadey" userId="S::richard.kadey@azubiafrica.org::492d3ee9-2eb3-445d-9098-3c7bce70c25d" providerId="AD" clId="Web-{56791671-9AE3-4066-25B6-A46A9EF21627}"/>
    <pc:docChg chg="addSld delSld">
      <pc:chgData name="Richard Kadey" userId="S::richard.kadey@azubiafrica.org::492d3ee9-2eb3-445d-9098-3c7bce70c25d" providerId="AD" clId="Web-{56791671-9AE3-4066-25B6-A46A9EF21627}" dt="2020-09-09T13:52:43.561" v="1"/>
      <pc:docMkLst>
        <pc:docMk/>
      </pc:docMkLst>
      <pc:sldChg chg="new del">
        <pc:chgData name="Richard Kadey" userId="S::richard.kadey@azubiafrica.org::492d3ee9-2eb3-445d-9098-3c7bce70c25d" providerId="AD" clId="Web-{56791671-9AE3-4066-25B6-A46A9EF21627}" dt="2020-09-09T13:52:43.561" v="1"/>
        <pc:sldMkLst>
          <pc:docMk/>
          <pc:sldMk cId="971685647" sldId="262"/>
        </pc:sldMkLst>
      </pc:sldChg>
    </pc:docChg>
  </pc:docChgLst>
  <pc:docChgLst>
    <pc:chgData name="Kevin Dodor" userId="ab50c0bf-9b3d-413b-8a93-895e8b17d6f5" providerId="ADAL" clId="{576C981A-29AC-3F4B-B810-C54CF7DAF8AF}"/>
    <pc:docChg chg="undo custSel modSld">
      <pc:chgData name="Kevin Dodor" userId="ab50c0bf-9b3d-413b-8a93-895e8b17d6f5" providerId="ADAL" clId="{576C981A-29AC-3F4B-B810-C54CF7DAF8AF}" dt="2020-09-12T10:56:01.426" v="556" actId="1076"/>
      <pc:docMkLst>
        <pc:docMk/>
      </pc:docMkLst>
      <pc:sldChg chg="addSp delSp modSp mod">
        <pc:chgData name="Kevin Dodor" userId="ab50c0bf-9b3d-413b-8a93-895e8b17d6f5" providerId="ADAL" clId="{576C981A-29AC-3F4B-B810-C54CF7DAF8AF}" dt="2020-09-12T10:56:01.426" v="556" actId="1076"/>
        <pc:sldMkLst>
          <pc:docMk/>
          <pc:sldMk cId="0" sldId="257"/>
        </pc:sldMkLst>
        <pc:spChg chg="add mod">
          <ac:chgData name="Kevin Dodor" userId="ab50c0bf-9b3d-413b-8a93-895e8b17d6f5" providerId="ADAL" clId="{576C981A-29AC-3F4B-B810-C54CF7DAF8AF}" dt="2020-09-12T10:55:58.504" v="555" actId="1076"/>
          <ac:spMkLst>
            <pc:docMk/>
            <pc:sldMk cId="0" sldId="257"/>
            <ac:spMk id="9" creationId="{DC0B00FE-12C1-E14B-AC0F-C7DC072653EB}"/>
          </ac:spMkLst>
        </pc:spChg>
        <pc:spChg chg="add mod">
          <ac:chgData name="Kevin Dodor" userId="ab50c0bf-9b3d-413b-8a93-895e8b17d6f5" providerId="ADAL" clId="{576C981A-29AC-3F4B-B810-C54CF7DAF8AF}" dt="2020-09-12T10:56:01.426" v="556" actId="1076"/>
          <ac:spMkLst>
            <pc:docMk/>
            <pc:sldMk cId="0" sldId="257"/>
            <ac:spMk id="10" creationId="{BAAD9F25-A7E0-5F48-B98E-D70A3AEB4807}"/>
          </ac:spMkLst>
        </pc:spChg>
        <pc:spChg chg="mod">
          <ac:chgData name="Kevin Dodor" userId="ab50c0bf-9b3d-413b-8a93-895e8b17d6f5" providerId="ADAL" clId="{576C981A-29AC-3F4B-B810-C54CF7DAF8AF}" dt="2020-09-12T10:55:52.806" v="553" actId="1076"/>
          <ac:spMkLst>
            <pc:docMk/>
            <pc:sldMk cId="0" sldId="257"/>
            <ac:spMk id="12" creationId="{00000000-0000-0000-0000-000000000000}"/>
          </ac:spMkLst>
        </pc:spChg>
        <pc:spChg chg="del">
          <ac:chgData name="Kevin Dodor" userId="ab50c0bf-9b3d-413b-8a93-895e8b17d6f5" providerId="ADAL" clId="{576C981A-29AC-3F4B-B810-C54CF7DAF8AF}" dt="2020-09-12T08:37:30.290" v="6" actId="478"/>
          <ac:spMkLst>
            <pc:docMk/>
            <pc:sldMk cId="0" sldId="257"/>
            <ac:spMk id="344" creationId="{00000000-0000-0000-0000-000000000000}"/>
          </ac:spMkLst>
        </pc:spChg>
      </pc:sldChg>
      <pc:sldChg chg="delSp mod">
        <pc:chgData name="Kevin Dodor" userId="ab50c0bf-9b3d-413b-8a93-895e8b17d6f5" providerId="ADAL" clId="{576C981A-29AC-3F4B-B810-C54CF7DAF8AF}" dt="2020-09-12T08:54:03.323" v="80" actId="478"/>
        <pc:sldMkLst>
          <pc:docMk/>
          <pc:sldMk cId="0" sldId="260"/>
        </pc:sldMkLst>
        <pc:spChg chg="del">
          <ac:chgData name="Kevin Dodor" userId="ab50c0bf-9b3d-413b-8a93-895e8b17d6f5" providerId="ADAL" clId="{576C981A-29AC-3F4B-B810-C54CF7DAF8AF}" dt="2020-09-12T08:54:03.323" v="80" actId="478"/>
          <ac:spMkLst>
            <pc:docMk/>
            <pc:sldMk cId="0" sldId="260"/>
            <ac:spMk id="368" creationId="{00000000-0000-0000-0000-000000000000}"/>
          </ac:spMkLst>
        </pc:spChg>
      </pc:sldChg>
      <pc:sldChg chg="addSp delSp modSp mod">
        <pc:chgData name="Kevin Dodor" userId="ab50c0bf-9b3d-413b-8a93-895e8b17d6f5" providerId="ADAL" clId="{576C981A-29AC-3F4B-B810-C54CF7DAF8AF}" dt="2020-09-12T09:06:31.895" v="291" actId="20577"/>
        <pc:sldMkLst>
          <pc:docMk/>
          <pc:sldMk cId="0" sldId="261"/>
        </pc:sldMkLst>
        <pc:spChg chg="add del mod">
          <ac:chgData name="Kevin Dodor" userId="ab50c0bf-9b3d-413b-8a93-895e8b17d6f5" providerId="ADAL" clId="{576C981A-29AC-3F4B-B810-C54CF7DAF8AF}" dt="2020-09-12T08:52:49.480" v="77"/>
          <ac:spMkLst>
            <pc:docMk/>
            <pc:sldMk cId="0" sldId="261"/>
            <ac:spMk id="3" creationId="{C57567CE-F4E5-634B-9EB2-10FD9120DA5B}"/>
          </ac:spMkLst>
        </pc:spChg>
        <pc:spChg chg="add mod">
          <ac:chgData name="Kevin Dodor" userId="ab50c0bf-9b3d-413b-8a93-895e8b17d6f5" providerId="ADAL" clId="{576C981A-29AC-3F4B-B810-C54CF7DAF8AF}" dt="2020-09-12T08:49:27.862" v="63" actId="1076"/>
          <ac:spMkLst>
            <pc:docMk/>
            <pc:sldMk cId="0" sldId="261"/>
            <ac:spMk id="6" creationId="{8EC324F2-C897-114D-A305-5FB80D58F273}"/>
          </ac:spMkLst>
        </pc:spChg>
        <pc:spChg chg="mod">
          <ac:chgData name="Kevin Dodor" userId="ab50c0bf-9b3d-413b-8a93-895e8b17d6f5" providerId="ADAL" clId="{576C981A-29AC-3F4B-B810-C54CF7DAF8AF}" dt="2020-09-12T08:49:31.817" v="64" actId="1076"/>
          <ac:spMkLst>
            <pc:docMk/>
            <pc:sldMk cId="0" sldId="261"/>
            <ac:spMk id="10" creationId="{AFF487D7-DAAB-0E4B-87E4-8D3C8E915405}"/>
          </ac:spMkLst>
        </pc:spChg>
        <pc:spChg chg="mod">
          <ac:chgData name="Kevin Dodor" userId="ab50c0bf-9b3d-413b-8a93-895e8b17d6f5" providerId="ADAL" clId="{576C981A-29AC-3F4B-B810-C54CF7DAF8AF}" dt="2020-09-12T08:49:31.817" v="64" actId="1076"/>
          <ac:spMkLst>
            <pc:docMk/>
            <pc:sldMk cId="0" sldId="261"/>
            <ac:spMk id="11" creationId="{EA117D09-5D9C-7F47-AB1F-C34BC708A3C7}"/>
          </ac:spMkLst>
        </pc:spChg>
        <pc:spChg chg="mod">
          <ac:chgData name="Kevin Dodor" userId="ab50c0bf-9b3d-413b-8a93-895e8b17d6f5" providerId="ADAL" clId="{576C981A-29AC-3F4B-B810-C54CF7DAF8AF}" dt="2020-09-12T08:49:31.817" v="64" actId="1076"/>
          <ac:spMkLst>
            <pc:docMk/>
            <pc:sldMk cId="0" sldId="261"/>
            <ac:spMk id="12" creationId="{E0FCAEE3-DB9B-EF4A-9F23-BD39EBE63A18}"/>
          </ac:spMkLst>
        </pc:spChg>
        <pc:spChg chg="mod">
          <ac:chgData name="Kevin Dodor" userId="ab50c0bf-9b3d-413b-8a93-895e8b17d6f5" providerId="ADAL" clId="{576C981A-29AC-3F4B-B810-C54CF7DAF8AF}" dt="2020-09-12T08:49:31.817" v="64" actId="1076"/>
          <ac:spMkLst>
            <pc:docMk/>
            <pc:sldMk cId="0" sldId="261"/>
            <ac:spMk id="13" creationId="{7031DC67-C416-D749-8EB0-54ED85C8242E}"/>
          </ac:spMkLst>
        </pc:spChg>
        <pc:spChg chg="add mod">
          <ac:chgData name="Kevin Dodor" userId="ab50c0bf-9b3d-413b-8a93-895e8b17d6f5" providerId="ADAL" clId="{576C981A-29AC-3F4B-B810-C54CF7DAF8AF}" dt="2020-09-12T09:06:31.895" v="291" actId="20577"/>
          <ac:spMkLst>
            <pc:docMk/>
            <pc:sldMk cId="0" sldId="261"/>
            <ac:spMk id="15" creationId="{251B7318-9D67-FB44-8487-5B711571C07D}"/>
          </ac:spMkLst>
        </pc:spChg>
        <pc:spChg chg="del">
          <ac:chgData name="Kevin Dodor" userId="ab50c0bf-9b3d-413b-8a93-895e8b17d6f5" providerId="ADAL" clId="{576C981A-29AC-3F4B-B810-C54CF7DAF8AF}" dt="2020-09-12T08:54:07.854" v="81" actId="478"/>
          <ac:spMkLst>
            <pc:docMk/>
            <pc:sldMk cId="0" sldId="261"/>
            <ac:spMk id="376" creationId="{00000000-0000-0000-0000-000000000000}"/>
          </ac:spMkLst>
        </pc:spChg>
        <pc:grpChg chg="add mod">
          <ac:chgData name="Kevin Dodor" userId="ab50c0bf-9b3d-413b-8a93-895e8b17d6f5" providerId="ADAL" clId="{576C981A-29AC-3F4B-B810-C54CF7DAF8AF}" dt="2020-09-12T08:49:31.817" v="64" actId="1076"/>
          <ac:grpSpMkLst>
            <pc:docMk/>
            <pc:sldMk cId="0" sldId="261"/>
            <ac:grpSpMk id="7" creationId="{EA886CCB-6CCA-DF41-9FC4-DA31B47FE98C}"/>
          </ac:grpSpMkLst>
        </pc:grpChg>
        <pc:grpChg chg="mod">
          <ac:chgData name="Kevin Dodor" userId="ab50c0bf-9b3d-413b-8a93-895e8b17d6f5" providerId="ADAL" clId="{576C981A-29AC-3F4B-B810-C54CF7DAF8AF}" dt="2020-09-12T08:49:31.817" v="64" actId="1076"/>
          <ac:grpSpMkLst>
            <pc:docMk/>
            <pc:sldMk cId="0" sldId="261"/>
            <ac:grpSpMk id="8" creationId="{26EA4C54-731C-3648-93AF-34730CC428BF}"/>
          </ac:grpSpMkLst>
        </pc:grpChg>
        <pc:grpChg chg="mod">
          <ac:chgData name="Kevin Dodor" userId="ab50c0bf-9b3d-413b-8a93-895e8b17d6f5" providerId="ADAL" clId="{576C981A-29AC-3F4B-B810-C54CF7DAF8AF}" dt="2020-09-12T08:49:31.817" v="64" actId="1076"/>
          <ac:grpSpMkLst>
            <pc:docMk/>
            <pc:sldMk cId="0" sldId="261"/>
            <ac:grpSpMk id="9" creationId="{36389266-9012-D947-BB9C-133636F4929F}"/>
          </ac:grpSpMkLst>
        </pc:grpChg>
        <pc:picChg chg="del">
          <ac:chgData name="Kevin Dodor" userId="ab50c0bf-9b3d-413b-8a93-895e8b17d6f5" providerId="ADAL" clId="{576C981A-29AC-3F4B-B810-C54CF7DAF8AF}" dt="2020-09-12T08:47:12.612" v="41" actId="478"/>
          <ac:picMkLst>
            <pc:docMk/>
            <pc:sldMk cId="0" sldId="261"/>
            <ac:picMk id="2" creationId="{00000000-0000-0000-0000-000000000000}"/>
          </ac:picMkLst>
        </pc:picChg>
      </pc:sldChg>
      <pc:sldChg chg="delSp modSp mod">
        <pc:chgData name="Kevin Dodor" userId="ab50c0bf-9b3d-413b-8a93-895e8b17d6f5" providerId="ADAL" clId="{576C981A-29AC-3F4B-B810-C54CF7DAF8AF}" dt="2020-09-12T08:37:59.232" v="14" actId="14100"/>
        <pc:sldMkLst>
          <pc:docMk/>
          <pc:sldMk cId="48668720" sldId="262"/>
        </pc:sldMkLst>
        <pc:spChg chg="del">
          <ac:chgData name="Kevin Dodor" userId="ab50c0bf-9b3d-413b-8a93-895e8b17d6f5" providerId="ADAL" clId="{576C981A-29AC-3F4B-B810-C54CF7DAF8AF}" dt="2020-09-12T08:37:36.331" v="7" actId="478"/>
          <ac:spMkLst>
            <pc:docMk/>
            <pc:sldMk cId="48668720" sldId="262"/>
            <ac:spMk id="5" creationId="{00000000-0000-0000-0000-000000000000}"/>
          </ac:spMkLst>
        </pc:spChg>
        <pc:picChg chg="mod">
          <ac:chgData name="Kevin Dodor" userId="ab50c0bf-9b3d-413b-8a93-895e8b17d6f5" providerId="ADAL" clId="{576C981A-29AC-3F4B-B810-C54CF7DAF8AF}" dt="2020-09-12T08:37:59.232" v="14" actId="14100"/>
          <ac:picMkLst>
            <pc:docMk/>
            <pc:sldMk cId="48668720" sldId="262"/>
            <ac:picMk id="9" creationId="{00000000-0000-0000-0000-000000000000}"/>
          </ac:picMkLst>
        </pc:picChg>
      </pc:sldChg>
      <pc:sldChg chg="addSp delSp modSp mod">
        <pc:chgData name="Kevin Dodor" userId="ab50c0bf-9b3d-413b-8a93-895e8b17d6f5" providerId="ADAL" clId="{576C981A-29AC-3F4B-B810-C54CF7DAF8AF}" dt="2020-09-12T08:51:39.645" v="75" actId="1076"/>
        <pc:sldMkLst>
          <pc:docMk/>
          <pc:sldMk cId="3881637576" sldId="263"/>
        </pc:sldMkLst>
        <pc:spChg chg="mod">
          <ac:chgData name="Kevin Dodor" userId="ab50c0bf-9b3d-413b-8a93-895e8b17d6f5" providerId="ADAL" clId="{576C981A-29AC-3F4B-B810-C54CF7DAF8AF}" dt="2020-09-12T08:39:54.207" v="33" actId="1076"/>
          <ac:spMkLst>
            <pc:docMk/>
            <pc:sldMk cId="3881637576" sldId="263"/>
            <ac:spMk id="5" creationId="{00000000-0000-0000-0000-000000000000}"/>
          </ac:spMkLst>
        </pc:spChg>
        <pc:spChg chg="del">
          <ac:chgData name="Kevin Dodor" userId="ab50c0bf-9b3d-413b-8a93-895e8b17d6f5" providerId="ADAL" clId="{576C981A-29AC-3F4B-B810-C54CF7DAF8AF}" dt="2020-09-12T08:38:52.759" v="25" actId="478"/>
          <ac:spMkLst>
            <pc:docMk/>
            <pc:sldMk cId="3881637576" sldId="263"/>
            <ac:spMk id="6" creationId="{00000000-0000-0000-0000-000000000000}"/>
          </ac:spMkLst>
        </pc:spChg>
        <pc:spChg chg="del mod">
          <ac:chgData name="Kevin Dodor" userId="ab50c0bf-9b3d-413b-8a93-895e8b17d6f5" providerId="ADAL" clId="{576C981A-29AC-3F4B-B810-C54CF7DAF8AF}" dt="2020-09-12T08:50:52.708" v="68" actId="478"/>
          <ac:spMkLst>
            <pc:docMk/>
            <pc:sldMk cId="3881637576" sldId="263"/>
            <ac:spMk id="10" creationId="{00000000-0000-0000-0000-000000000000}"/>
          </ac:spMkLst>
        </pc:spChg>
        <pc:spChg chg="mod">
          <ac:chgData name="Kevin Dodor" userId="ab50c0bf-9b3d-413b-8a93-895e8b17d6f5" providerId="ADAL" clId="{576C981A-29AC-3F4B-B810-C54CF7DAF8AF}" dt="2020-09-12T08:41:04.800" v="39" actId="207"/>
          <ac:spMkLst>
            <pc:docMk/>
            <pc:sldMk cId="3881637576" sldId="263"/>
            <ac:spMk id="12" creationId="{572169FE-2E78-F74F-8362-B65D55BC9DC9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3" creationId="{BA0D75F7-36FF-7945-B562-8CDBCD3E9956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4" creationId="{E8AE90BA-FCE1-B541-8AAF-588BD9054D04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5" creationId="{38753C90-1DE4-FE43-BC11-9D4A79AA817E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6" creationId="{760A86E7-4F79-1642-8980-65AF928376C4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7" creationId="{ECE50E55-E6A2-C449-9ED4-76F20604791D}"/>
          </ac:spMkLst>
        </pc:spChg>
        <pc:spChg chg="mod">
          <ac:chgData name="Kevin Dodor" userId="ab50c0bf-9b3d-413b-8a93-895e8b17d6f5" providerId="ADAL" clId="{576C981A-29AC-3F4B-B810-C54CF7DAF8AF}" dt="2020-09-12T08:41:13.285" v="40" actId="207"/>
          <ac:spMkLst>
            <pc:docMk/>
            <pc:sldMk cId="3881637576" sldId="263"/>
            <ac:spMk id="18" creationId="{A76CD32F-67C4-F34F-A0B7-69372CE0091B}"/>
          </ac:spMkLst>
        </pc:spChg>
        <pc:spChg chg="mod">
          <ac:chgData name="Kevin Dodor" userId="ab50c0bf-9b3d-413b-8a93-895e8b17d6f5" providerId="ADAL" clId="{576C981A-29AC-3F4B-B810-C54CF7DAF8AF}" dt="2020-09-12T08:40:54.027" v="38" actId="207"/>
          <ac:spMkLst>
            <pc:docMk/>
            <pc:sldMk cId="3881637576" sldId="263"/>
            <ac:spMk id="19" creationId="{13556A4C-8402-1048-83A0-82229DE875BD}"/>
          </ac:spMkLst>
        </pc:spChg>
        <pc:spChg chg="add mod">
          <ac:chgData name="Kevin Dodor" userId="ab50c0bf-9b3d-413b-8a93-895e8b17d6f5" providerId="ADAL" clId="{576C981A-29AC-3F4B-B810-C54CF7DAF8AF}" dt="2020-09-12T08:51:25.099" v="74" actId="14100"/>
          <ac:spMkLst>
            <pc:docMk/>
            <pc:sldMk cId="3881637576" sldId="263"/>
            <ac:spMk id="20" creationId="{0F9DDEDE-EC6F-284D-8103-ACA11CC44738}"/>
          </ac:spMkLst>
        </pc:spChg>
        <pc:grpChg chg="add mod">
          <ac:chgData name="Kevin Dodor" userId="ab50c0bf-9b3d-413b-8a93-895e8b17d6f5" providerId="ADAL" clId="{576C981A-29AC-3F4B-B810-C54CF7DAF8AF}" dt="2020-09-12T08:51:39.645" v="75" actId="1076"/>
          <ac:grpSpMkLst>
            <pc:docMk/>
            <pc:sldMk cId="3881637576" sldId="263"/>
            <ac:grpSpMk id="11" creationId="{329AA45C-0A10-294F-9321-3AA3220C2A63}"/>
          </ac:grpSpMkLst>
        </pc:grpChg>
        <pc:picChg chg="del">
          <ac:chgData name="Kevin Dodor" userId="ab50c0bf-9b3d-413b-8a93-895e8b17d6f5" providerId="ADAL" clId="{576C981A-29AC-3F4B-B810-C54CF7DAF8AF}" dt="2020-09-12T08:39:35.982" v="26" actId="478"/>
          <ac:picMkLst>
            <pc:docMk/>
            <pc:sldMk cId="3881637576" sldId="263"/>
            <ac:picMk id="9" creationId="{00000000-0000-0000-0000-000000000000}"/>
          </ac:picMkLst>
        </pc:picChg>
      </pc:sldChg>
      <pc:sldChg chg="delSp modSp mod">
        <pc:chgData name="Kevin Dodor" userId="ab50c0bf-9b3d-413b-8a93-895e8b17d6f5" providerId="ADAL" clId="{576C981A-29AC-3F4B-B810-C54CF7DAF8AF}" dt="2020-09-12T08:38:04.709" v="16" actId="478"/>
        <pc:sldMkLst>
          <pc:docMk/>
          <pc:sldMk cId="3886153094" sldId="264"/>
        </pc:sldMkLst>
        <pc:spChg chg="del mod">
          <ac:chgData name="Kevin Dodor" userId="ab50c0bf-9b3d-413b-8a93-895e8b17d6f5" providerId="ADAL" clId="{576C981A-29AC-3F4B-B810-C54CF7DAF8AF}" dt="2020-09-12T08:38:04.709" v="16" actId="478"/>
          <ac:spMkLst>
            <pc:docMk/>
            <pc:sldMk cId="3886153094" sldId="264"/>
            <ac:spMk id="6" creationId="{00000000-0000-0000-0000-000000000000}"/>
          </ac:spMkLst>
        </pc:spChg>
      </pc:sldChg>
      <pc:sldChg chg="delSp modSp mod">
        <pc:chgData name="Kevin Dodor" userId="ab50c0bf-9b3d-413b-8a93-895e8b17d6f5" providerId="ADAL" clId="{576C981A-29AC-3F4B-B810-C54CF7DAF8AF}" dt="2020-09-12T08:38:15.923" v="19" actId="478"/>
        <pc:sldMkLst>
          <pc:docMk/>
          <pc:sldMk cId="2905147491" sldId="265"/>
        </pc:sldMkLst>
        <pc:spChg chg="del mod">
          <ac:chgData name="Kevin Dodor" userId="ab50c0bf-9b3d-413b-8a93-895e8b17d6f5" providerId="ADAL" clId="{576C981A-29AC-3F4B-B810-C54CF7DAF8AF}" dt="2020-09-12T08:38:15.923" v="19" actId="478"/>
          <ac:spMkLst>
            <pc:docMk/>
            <pc:sldMk cId="2905147491" sldId="265"/>
            <ac:spMk id="6" creationId="{00000000-0000-0000-0000-000000000000}"/>
          </ac:spMkLst>
        </pc:spChg>
      </pc:sldChg>
      <pc:sldChg chg="delSp mod">
        <pc:chgData name="Kevin Dodor" userId="ab50c0bf-9b3d-413b-8a93-895e8b17d6f5" providerId="ADAL" clId="{576C981A-29AC-3F4B-B810-C54CF7DAF8AF}" dt="2020-09-12T08:38:09.163" v="17" actId="478"/>
        <pc:sldMkLst>
          <pc:docMk/>
          <pc:sldMk cId="1082798691" sldId="266"/>
        </pc:sldMkLst>
        <pc:spChg chg="del">
          <ac:chgData name="Kevin Dodor" userId="ab50c0bf-9b3d-413b-8a93-895e8b17d6f5" providerId="ADAL" clId="{576C981A-29AC-3F4B-B810-C54CF7DAF8AF}" dt="2020-09-12T08:38:09.163" v="17" actId="478"/>
          <ac:spMkLst>
            <pc:docMk/>
            <pc:sldMk cId="1082798691" sldId="266"/>
            <ac:spMk id="6" creationId="{00000000-0000-0000-0000-000000000000}"/>
          </ac:spMkLst>
        </pc:spChg>
      </pc:sldChg>
      <pc:sldChg chg="delSp modSp mod">
        <pc:chgData name="Kevin Dodor" userId="ab50c0bf-9b3d-413b-8a93-895e8b17d6f5" providerId="ADAL" clId="{576C981A-29AC-3F4B-B810-C54CF7DAF8AF}" dt="2020-09-12T08:38:28.065" v="22" actId="478"/>
        <pc:sldMkLst>
          <pc:docMk/>
          <pc:sldMk cId="1940875884" sldId="267"/>
        </pc:sldMkLst>
        <pc:spChg chg="del mod">
          <ac:chgData name="Kevin Dodor" userId="ab50c0bf-9b3d-413b-8a93-895e8b17d6f5" providerId="ADAL" clId="{576C981A-29AC-3F4B-B810-C54CF7DAF8AF}" dt="2020-09-12T08:38:28.065" v="22" actId="478"/>
          <ac:spMkLst>
            <pc:docMk/>
            <pc:sldMk cId="1940875884" sldId="267"/>
            <ac:spMk id="4" creationId="{00000000-0000-0000-0000-000000000000}"/>
          </ac:spMkLst>
        </pc:spChg>
      </pc:sldChg>
      <pc:sldChg chg="delSp mod">
        <pc:chgData name="Kevin Dodor" userId="ab50c0bf-9b3d-413b-8a93-895e8b17d6f5" providerId="ADAL" clId="{576C981A-29AC-3F4B-B810-C54CF7DAF8AF}" dt="2020-09-12T08:38:36.945" v="24" actId="478"/>
        <pc:sldMkLst>
          <pc:docMk/>
          <pc:sldMk cId="1399433444" sldId="268"/>
        </pc:sldMkLst>
        <pc:spChg chg="del">
          <ac:chgData name="Kevin Dodor" userId="ab50c0bf-9b3d-413b-8a93-895e8b17d6f5" providerId="ADAL" clId="{576C981A-29AC-3F4B-B810-C54CF7DAF8AF}" dt="2020-09-12T08:38:36.945" v="24" actId="478"/>
          <ac:spMkLst>
            <pc:docMk/>
            <pc:sldMk cId="1399433444" sldId="268"/>
            <ac:spMk id="4" creationId="{00000000-0000-0000-0000-000000000000}"/>
          </ac:spMkLst>
        </pc:spChg>
      </pc:sldChg>
      <pc:sldChg chg="delSp mod">
        <pc:chgData name="Kevin Dodor" userId="ab50c0bf-9b3d-413b-8a93-895e8b17d6f5" providerId="ADAL" clId="{576C981A-29AC-3F4B-B810-C54CF7DAF8AF}" dt="2020-09-12T08:38:21.919" v="20" actId="478"/>
        <pc:sldMkLst>
          <pc:docMk/>
          <pc:sldMk cId="2477326103" sldId="272"/>
        </pc:sldMkLst>
        <pc:spChg chg="del">
          <ac:chgData name="Kevin Dodor" userId="ab50c0bf-9b3d-413b-8a93-895e8b17d6f5" providerId="ADAL" clId="{576C981A-29AC-3F4B-B810-C54CF7DAF8AF}" dt="2020-09-12T08:38:21.919" v="20" actId="478"/>
          <ac:spMkLst>
            <pc:docMk/>
            <pc:sldMk cId="2477326103" sldId="272"/>
            <ac:spMk id="6" creationId="{00000000-0000-0000-0000-000000000000}"/>
          </ac:spMkLst>
        </pc:spChg>
      </pc:sldChg>
      <pc:sldChg chg="delSp mod">
        <pc:chgData name="Kevin Dodor" userId="ab50c0bf-9b3d-413b-8a93-895e8b17d6f5" providerId="ADAL" clId="{576C981A-29AC-3F4B-B810-C54CF7DAF8AF}" dt="2020-09-12T08:38:32.566" v="23" actId="478"/>
        <pc:sldMkLst>
          <pc:docMk/>
          <pc:sldMk cId="1356608653" sldId="273"/>
        </pc:sldMkLst>
        <pc:spChg chg="del">
          <ac:chgData name="Kevin Dodor" userId="ab50c0bf-9b3d-413b-8a93-895e8b17d6f5" providerId="ADAL" clId="{576C981A-29AC-3F4B-B810-C54CF7DAF8AF}" dt="2020-09-12T08:38:32.566" v="23" actId="478"/>
          <ac:spMkLst>
            <pc:docMk/>
            <pc:sldMk cId="1356608653" sldId="273"/>
            <ac:spMk id="12" creationId="{00000000-0000-0000-0000-000000000000}"/>
          </ac:spMkLst>
        </pc:spChg>
      </pc:sldChg>
    </pc:docChg>
  </pc:docChgLst>
  <pc:docChgLst>
    <pc:chgData name="CLIFFORD FREMPONG" userId="S::clifford.frempong@azubiafrica.org::5de413cd-08a1-458f-aa60-80d152e18ebe" providerId="AD" clId="Web-{42EC4197-B382-474D-8480-8E0282C8B2A2}"/>
    <pc:docChg chg="modSld">
      <pc:chgData name="CLIFFORD FREMPONG" userId="S::clifford.frempong@azubiafrica.org::5de413cd-08a1-458f-aa60-80d152e18ebe" providerId="AD" clId="Web-{42EC4197-B382-474D-8480-8E0282C8B2A2}" dt="2020-09-12T11:03:31.669" v="1" actId="20577"/>
      <pc:docMkLst>
        <pc:docMk/>
      </pc:docMkLst>
      <pc:sldChg chg="modSp">
        <pc:chgData name="CLIFFORD FREMPONG" userId="S::clifford.frempong@azubiafrica.org::5de413cd-08a1-458f-aa60-80d152e18ebe" providerId="AD" clId="Web-{42EC4197-B382-474D-8480-8E0282C8B2A2}" dt="2020-09-12T11:03:31.669" v="1" actId="20577"/>
        <pc:sldMkLst>
          <pc:docMk/>
          <pc:sldMk cId="0" sldId="257"/>
        </pc:sldMkLst>
        <pc:spChg chg="mod">
          <ac:chgData name="CLIFFORD FREMPONG" userId="S::clifford.frempong@azubiafrica.org::5de413cd-08a1-458f-aa60-80d152e18ebe" providerId="AD" clId="Web-{42EC4197-B382-474D-8480-8E0282C8B2A2}" dt="2020-09-12T11:03:31.669" v="1" actId="20577"/>
          <ac:spMkLst>
            <pc:docMk/>
            <pc:sldMk cId="0" sldId="257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E7E51-68E2-42FB-8B16-2B4EAD74C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AFD77-EA41-461B-BCB8-7D6FBE6B2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F2061-F268-4BAF-891F-0D3F439DDED0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DF6E-7AE5-4360-A91E-5211F90D2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68892-8E8E-4817-AF29-DD1692383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CB249-16D2-45B7-A4B6-262A37B61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1596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17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671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62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08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960691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>
              <a:solidFill>
                <a:srgbClr val="A5A5A5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487752" y="356573"/>
            <a:ext cx="8027599" cy="60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87752" y="1220694"/>
            <a:ext cx="8027599" cy="4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93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431985"/>
            <a:ext cx="7886700" cy="47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2744285" y="6356351"/>
            <a:ext cx="14395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20" name="Google Shape;20;p7"/>
          <p:cNvGrpSpPr/>
          <p:nvPr/>
        </p:nvGrpSpPr>
        <p:grpSpPr>
          <a:xfrm>
            <a:off x="0" y="6301488"/>
            <a:ext cx="9144000" cy="54863"/>
            <a:chOff x="0" y="730121"/>
            <a:chExt cx="6858000" cy="54864"/>
          </a:xfrm>
        </p:grpSpPr>
        <p:sp>
          <p:nvSpPr>
            <p:cNvPr id="21" name="Google Shape;21;p7"/>
            <p:cNvSpPr/>
            <p:nvPr/>
          </p:nvSpPr>
          <p:spPr>
            <a:xfrm rot="10800000" flipH="1">
              <a:off x="0" y="730121"/>
              <a:ext cx="6492240" cy="548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 rot="10800000" flipH="1">
              <a:off x="4447309" y="730121"/>
              <a:ext cx="2410691" cy="54864"/>
            </a:xfrm>
            <a:prstGeom prst="rect">
              <a:avLst/>
            </a:prstGeom>
            <a:solidFill>
              <a:srgbClr val="DCB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25A7861-5F30-44A0-8AB3-B432AE85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21738" b="19151"/>
          <a:stretch/>
        </p:blipFill>
        <p:spPr>
          <a:xfrm>
            <a:off x="5541556" y="6420450"/>
            <a:ext cx="569108" cy="33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80F9-B9DE-4A8A-99A6-9A6C1505922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0693" y="6366759"/>
            <a:ext cx="2005152" cy="46859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2AC5F94-2E10-423F-A5E1-A981E68D0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57952" y="6356351"/>
            <a:ext cx="501649" cy="50164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04201d0-5913-4e79-892b-d831d8a01953/ReportSection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groups/me/reports/2858ea1d-0764-4059-82b6-5be90f4a5012/ReportSection03d9642ff101e99c7b4b?pbi_source=PowerPoi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groups/me/reports/2858ea1d-0764-4059-82b6-5be90f4a5012/ReportSectiona0ad816d11ba6dd124d6?pbi_source=PowerPoi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groups/me/reports/2858ea1d-0764-4059-82b6-5be90f4a5012/ReportSection16cd653a8088e562a99c?pbi_source=PowerPo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groups/me/reports/2858ea1d-0764-4059-82b6-5be90f4a5012/ReportSection?pbi_source=PowerPoi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2858ea1d-0764-4059-82b6-5be90f4a5012/ReportSection13adf4e42240604aa259?pbi_source=PowerPoint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2858ea1d-0764-4059-82b6-5be90f4a5012/ReportSection9357490aa881cf05cd4e?pbi_source=PowerPoi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2858ea1d-0764-4059-82b6-5be90f4a5012/ReportSectionc590886732fe30c5f1ab?pbi_source=PowerPoint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"/>
          <p:cNvPicPr preferRelativeResize="0"/>
          <p:nvPr/>
        </p:nvPicPr>
        <p:blipFill rotWithShape="1">
          <a:blip r:embed="rId3">
            <a:alphaModFix/>
          </a:blip>
          <a:srcRect l="10971" r="10972"/>
          <a:stretch/>
        </p:blipFill>
        <p:spPr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"/>
          <p:cNvSpPr txBox="1"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rgbClr val="F6F9FC">
                  <a:alpha val="24705"/>
                </a:srgbClr>
              </a:gs>
              <a:gs pos="100000">
                <a:srgbClr val="44546A"/>
              </a:gs>
            </a:gsLst>
            <a:lin ang="10800000" scaled="0"/>
          </a:gra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 txBox="1"/>
          <p:nvPr/>
        </p:nvSpPr>
        <p:spPr>
          <a:xfrm>
            <a:off x="7404409" y="0"/>
            <a:ext cx="869700" cy="6858000"/>
          </a:xfrm>
          <a:prstGeom prst="rect">
            <a:avLst/>
          </a:prstGeom>
          <a:solidFill>
            <a:srgbClr val="A5A5A5">
              <a:alpha val="49803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8274204" y="0"/>
            <a:ext cx="869795" cy="6858000"/>
          </a:xfrm>
          <a:prstGeom prst="rect">
            <a:avLst/>
          </a:prstGeom>
          <a:solidFill>
            <a:srgbClr val="44546A">
              <a:alpha val="63921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"/>
          <p:cNvGrpSpPr/>
          <p:nvPr/>
        </p:nvGrpSpPr>
        <p:grpSpPr>
          <a:xfrm>
            <a:off x="5664819" y="0"/>
            <a:ext cx="1739590" cy="6858000"/>
            <a:chOff x="6825703" y="0"/>
            <a:chExt cx="2318296" cy="6858000"/>
          </a:xfrm>
        </p:grpSpPr>
        <p:sp>
          <p:nvSpPr>
            <p:cNvPr id="325" name="Google Shape;325;p1"/>
            <p:cNvSpPr txBox="1"/>
            <p:nvPr/>
          </p:nvSpPr>
          <p:spPr>
            <a:xfrm>
              <a:off x="6825703" y="0"/>
              <a:ext cx="1159148" cy="6858000"/>
            </a:xfrm>
            <a:prstGeom prst="rect">
              <a:avLst/>
            </a:prstGeom>
            <a:solidFill>
              <a:srgbClr val="A5A5A5">
                <a:alpha val="49803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 txBox="1"/>
            <p:nvPr/>
          </p:nvSpPr>
          <p:spPr>
            <a:xfrm>
              <a:off x="7984851" y="0"/>
              <a:ext cx="1159148" cy="6858000"/>
            </a:xfrm>
            <a:prstGeom prst="rect">
              <a:avLst/>
            </a:prstGeom>
            <a:solidFill>
              <a:srgbClr val="44546A">
                <a:alpha val="63921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"/>
          <p:cNvSpPr txBox="1">
            <a:spLocks noGrp="1"/>
          </p:cNvSpPr>
          <p:nvPr>
            <p:ph type="ctrTitle"/>
          </p:nvPr>
        </p:nvSpPr>
        <p:spPr>
          <a:xfrm>
            <a:off x="450" y="391350"/>
            <a:ext cx="8963400" cy="39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6100" dirty="0">
                <a:latin typeface="Arial"/>
                <a:ea typeface="Arial"/>
                <a:cs typeface="Arial"/>
                <a:sym typeface="Arial"/>
              </a:rPr>
              <a:t>Data Science HACKATHON</a:t>
            </a:r>
            <a:r>
              <a:rPr lang="de-DE" sz="72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5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"/>
          <p:cNvSpPr txBox="1"/>
          <p:nvPr/>
        </p:nvSpPr>
        <p:spPr>
          <a:xfrm>
            <a:off x="0" y="4319750"/>
            <a:ext cx="8963400" cy="5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dk1"/>
                </a:solidFill>
              </a:rPr>
              <a:t>RAINFALL ANALYSIS IN GHANA</a:t>
            </a: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</p:txBody>
      </p:sp>
      <p:sp>
        <p:nvSpPr>
          <p:cNvPr id="329" name="Google Shape;329;p1"/>
          <p:cNvSpPr txBox="1"/>
          <p:nvPr/>
        </p:nvSpPr>
        <p:spPr>
          <a:xfrm>
            <a:off x="0" y="5031850"/>
            <a:ext cx="8963400" cy="598200"/>
          </a:xfrm>
          <a:prstGeom prst="rect">
            <a:avLst/>
          </a:prstGeom>
          <a:solidFill>
            <a:srgbClr val="004F7D"/>
          </a:solidFill>
          <a:ln>
            <a:noFill/>
          </a:ln>
        </p:spPr>
        <p:txBody>
          <a:bodyPr spcFirstLastPara="1" wrap="square" lIns="360000" tIns="45700" rIns="2520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lt1"/>
                </a:solidFill>
              </a:rPr>
              <a:t>Data Hackers</a:t>
            </a: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pic>
        <p:nvPicPr>
          <p:cNvPr id="330" name="Google Shape;33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33038"/>
            <a:ext cx="9144000" cy="1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84608-F9E8-4629-A8BB-3BAF4AA3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223" y="6067890"/>
            <a:ext cx="2771399" cy="647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B41D6D-C5AA-4C35-A234-150FD4C4C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1" y="5912998"/>
            <a:ext cx="869700" cy="86743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1D87C78-B1AE-4C18-8F0D-13252845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591" y="5948769"/>
            <a:ext cx="867435" cy="867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" y="1423191"/>
            <a:ext cx="9144000" cy="4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33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26"/>
            <a:ext cx="9144000" cy="57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5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815"/>
            <a:ext cx="9144000" cy="50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9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595"/>
            <a:ext cx="9144000" cy="57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2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[Implications]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Google Shape;358;p4"/>
          <p:cNvSpPr txBox="1">
            <a:spLocks/>
          </p:cNvSpPr>
          <p:nvPr/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#</a:t>
            </a:r>
          </a:p>
        </p:txBody>
      </p:sp>
      <p:sp>
        <p:nvSpPr>
          <p:cNvPr id="5" name="Google Shape;359;p4"/>
          <p:cNvSpPr/>
          <p:nvPr/>
        </p:nvSpPr>
        <p:spPr>
          <a:xfrm>
            <a:off x="628650" y="599356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9AA45C-0A10-294F-9321-3AA3220C2A63}"/>
              </a:ext>
            </a:extLst>
          </p:cNvPr>
          <p:cNvGrpSpPr/>
          <p:nvPr/>
        </p:nvGrpSpPr>
        <p:grpSpPr>
          <a:xfrm>
            <a:off x="5401339" y="1092245"/>
            <a:ext cx="1806854" cy="1783165"/>
            <a:chOff x="4301450" y="1345460"/>
            <a:chExt cx="3706131" cy="4352482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2169FE-2E78-F74F-8362-B65D55BC9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576" y="2150644"/>
              <a:ext cx="1805748" cy="3547298"/>
            </a:xfrm>
            <a:custGeom>
              <a:avLst/>
              <a:gdLst>
                <a:gd name="T0" fmla="*/ 503 w 2130"/>
                <a:gd name="T1" fmla="*/ 2507 h 4055"/>
                <a:gd name="T2" fmla="*/ 387 w 2130"/>
                <a:gd name="T3" fmla="*/ 2072 h 4055"/>
                <a:gd name="T4" fmla="*/ 172 w 2130"/>
                <a:gd name="T5" fmla="*/ 1655 h 4055"/>
                <a:gd name="T6" fmla="*/ 35 w 2130"/>
                <a:gd name="T7" fmla="*/ 1291 h 4055"/>
                <a:gd name="T8" fmla="*/ 24 w 2130"/>
                <a:gd name="T9" fmla="*/ 824 h 4055"/>
                <a:gd name="T10" fmla="*/ 81 w 2130"/>
                <a:gd name="T11" fmla="*/ 647 h 4055"/>
                <a:gd name="T12" fmla="*/ 341 w 2130"/>
                <a:gd name="T13" fmla="*/ 262 h 4055"/>
                <a:gd name="T14" fmla="*/ 640 w 2130"/>
                <a:gd name="T15" fmla="*/ 80 h 4055"/>
                <a:gd name="T16" fmla="*/ 1219 w 2130"/>
                <a:gd name="T17" fmla="*/ 12 h 4055"/>
                <a:gd name="T18" fmla="*/ 1728 w 2130"/>
                <a:gd name="T19" fmla="*/ 189 h 4055"/>
                <a:gd name="T20" fmla="*/ 2056 w 2130"/>
                <a:gd name="T21" fmla="*/ 625 h 4055"/>
                <a:gd name="T22" fmla="*/ 2104 w 2130"/>
                <a:gd name="T23" fmla="*/ 1201 h 4055"/>
                <a:gd name="T24" fmla="*/ 1946 w 2130"/>
                <a:gd name="T25" fmla="*/ 1616 h 4055"/>
                <a:gd name="T26" fmla="*/ 1702 w 2130"/>
                <a:gd name="T27" fmla="*/ 2039 h 4055"/>
                <a:gd name="T28" fmla="*/ 1582 w 2130"/>
                <a:gd name="T29" fmla="*/ 2376 h 4055"/>
                <a:gd name="T30" fmla="*/ 1567 w 2130"/>
                <a:gd name="T31" fmla="*/ 3175 h 4055"/>
                <a:gd name="T32" fmla="*/ 1436 w 2130"/>
                <a:gd name="T33" fmla="*/ 3442 h 4055"/>
                <a:gd name="T34" fmla="*/ 1179 w 2130"/>
                <a:gd name="T35" fmla="*/ 3859 h 4055"/>
                <a:gd name="T36" fmla="*/ 979 w 2130"/>
                <a:gd name="T37" fmla="*/ 4016 h 4055"/>
                <a:gd name="T38" fmla="*/ 694 w 2130"/>
                <a:gd name="T39" fmla="*/ 3546 h 4055"/>
                <a:gd name="T40" fmla="*/ 519 w 2130"/>
                <a:gd name="T41" fmla="*/ 3253 h 4055"/>
                <a:gd name="T42" fmla="*/ 505 w 2130"/>
                <a:gd name="T43" fmla="*/ 2850 h 4055"/>
                <a:gd name="T44" fmla="*/ 1035 w 2130"/>
                <a:gd name="T45" fmla="*/ 2418 h 4055"/>
                <a:gd name="T46" fmla="*/ 1434 w 2130"/>
                <a:gd name="T47" fmla="*/ 2385 h 4055"/>
                <a:gd name="T48" fmla="*/ 1571 w 2130"/>
                <a:gd name="T49" fmla="*/ 1968 h 4055"/>
                <a:gd name="T50" fmla="*/ 1843 w 2130"/>
                <a:gd name="T51" fmla="*/ 1492 h 4055"/>
                <a:gd name="T52" fmla="*/ 1969 w 2130"/>
                <a:gd name="T53" fmla="*/ 1118 h 4055"/>
                <a:gd name="T54" fmla="*/ 1788 w 2130"/>
                <a:gd name="T55" fmla="*/ 444 h 4055"/>
                <a:gd name="T56" fmla="*/ 1302 w 2130"/>
                <a:gd name="T57" fmla="*/ 172 h 4055"/>
                <a:gd name="T58" fmla="*/ 719 w 2130"/>
                <a:gd name="T59" fmla="*/ 208 h 4055"/>
                <a:gd name="T60" fmla="*/ 244 w 2130"/>
                <a:gd name="T61" fmla="*/ 633 h 4055"/>
                <a:gd name="T62" fmla="*/ 152 w 2130"/>
                <a:gd name="T63" fmla="*/ 1033 h 4055"/>
                <a:gd name="T64" fmla="*/ 247 w 2130"/>
                <a:gd name="T65" fmla="*/ 1466 h 4055"/>
                <a:gd name="T66" fmla="*/ 480 w 2130"/>
                <a:gd name="T67" fmla="*/ 1917 h 4055"/>
                <a:gd name="T68" fmla="*/ 638 w 2130"/>
                <a:gd name="T69" fmla="*/ 2389 h 4055"/>
                <a:gd name="T70" fmla="*/ 1035 w 2130"/>
                <a:gd name="T71" fmla="*/ 2418 h 4055"/>
                <a:gd name="T72" fmla="*/ 1036 w 2130"/>
                <a:gd name="T73" fmla="*/ 3269 h 4055"/>
                <a:gd name="T74" fmla="*/ 671 w 2130"/>
                <a:gd name="T75" fmla="*/ 3276 h 4055"/>
                <a:gd name="T76" fmla="*/ 714 w 2130"/>
                <a:gd name="T77" fmla="*/ 3355 h 4055"/>
                <a:gd name="T78" fmla="*/ 900 w 2130"/>
                <a:gd name="T79" fmla="*/ 3629 h 4055"/>
                <a:gd name="T80" fmla="*/ 1195 w 2130"/>
                <a:gd name="T81" fmla="*/ 3612 h 4055"/>
                <a:gd name="T82" fmla="*/ 1390 w 2130"/>
                <a:gd name="T83" fmla="*/ 3297 h 4055"/>
                <a:gd name="T84" fmla="*/ 1376 w 2130"/>
                <a:gd name="T85" fmla="*/ 3269 h 4055"/>
                <a:gd name="T86" fmla="*/ 1433 w 2130"/>
                <a:gd name="T87" fmla="*/ 2860 h 4055"/>
                <a:gd name="T88" fmla="*/ 1408 w 2130"/>
                <a:gd name="T89" fmla="*/ 2565 h 4055"/>
                <a:gd name="T90" fmla="*/ 1245 w 2130"/>
                <a:gd name="T91" fmla="*/ 2589 h 4055"/>
                <a:gd name="T92" fmla="*/ 1271 w 2130"/>
                <a:gd name="T93" fmla="*/ 3157 h 4055"/>
                <a:gd name="T94" fmla="*/ 1433 w 2130"/>
                <a:gd name="T95" fmla="*/ 3126 h 4055"/>
                <a:gd name="T96" fmla="*/ 810 w 2130"/>
                <a:gd name="T97" fmla="*/ 2861 h 4055"/>
                <a:gd name="T98" fmla="*/ 788 w 2130"/>
                <a:gd name="T99" fmla="*/ 2566 h 4055"/>
                <a:gd name="T100" fmla="*/ 638 w 2130"/>
                <a:gd name="T101" fmla="*/ 2589 h 4055"/>
                <a:gd name="T102" fmla="*/ 663 w 2130"/>
                <a:gd name="T103" fmla="*/ 3157 h 4055"/>
                <a:gd name="T104" fmla="*/ 810 w 2130"/>
                <a:gd name="T105" fmla="*/ 3125 h 4055"/>
                <a:gd name="T106" fmla="*/ 945 w 2130"/>
                <a:gd name="T107" fmla="*/ 2861 h 4055"/>
                <a:gd name="T108" fmla="*/ 972 w 2130"/>
                <a:gd name="T109" fmla="*/ 3157 h 4055"/>
                <a:gd name="T110" fmla="*/ 1110 w 2130"/>
                <a:gd name="T111" fmla="*/ 3126 h 4055"/>
                <a:gd name="T112" fmla="*/ 1111 w 2130"/>
                <a:gd name="T113" fmla="*/ 2596 h 4055"/>
                <a:gd name="T114" fmla="*/ 970 w 2130"/>
                <a:gd name="T115" fmla="*/ 2565 h 4055"/>
                <a:gd name="T116" fmla="*/ 945 w 2130"/>
                <a:gd name="T117" fmla="*/ 2861 h 4055"/>
                <a:gd name="T118" fmla="*/ 970 w 2130"/>
                <a:gd name="T119" fmla="*/ 3741 h 4055"/>
                <a:gd name="T120" fmla="*/ 1020 w 2130"/>
                <a:gd name="T121" fmla="*/ 3861 h 4055"/>
                <a:gd name="T122" fmla="*/ 1101 w 2130"/>
                <a:gd name="T123" fmla="*/ 3764 h 4055"/>
                <a:gd name="T124" fmla="*/ 1031 w 2130"/>
                <a:gd name="T125" fmla="*/ 3741 h 4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0" h="4055">
                  <a:moveTo>
                    <a:pt x="504" y="2850"/>
                  </a:moveTo>
                  <a:cubicBezTo>
                    <a:pt x="504" y="2736"/>
                    <a:pt x="507" y="2621"/>
                    <a:pt x="503" y="2507"/>
                  </a:cubicBezTo>
                  <a:cubicBezTo>
                    <a:pt x="500" y="2424"/>
                    <a:pt x="485" y="2343"/>
                    <a:pt x="457" y="2264"/>
                  </a:cubicBezTo>
                  <a:cubicBezTo>
                    <a:pt x="434" y="2200"/>
                    <a:pt x="414" y="2134"/>
                    <a:pt x="387" y="2072"/>
                  </a:cubicBezTo>
                  <a:cubicBezTo>
                    <a:pt x="355" y="2000"/>
                    <a:pt x="316" y="1930"/>
                    <a:pt x="280" y="1860"/>
                  </a:cubicBezTo>
                  <a:cubicBezTo>
                    <a:pt x="244" y="1791"/>
                    <a:pt x="206" y="1724"/>
                    <a:pt x="172" y="1655"/>
                  </a:cubicBezTo>
                  <a:cubicBezTo>
                    <a:pt x="140" y="1590"/>
                    <a:pt x="110" y="1524"/>
                    <a:pt x="84" y="1457"/>
                  </a:cubicBezTo>
                  <a:cubicBezTo>
                    <a:pt x="63" y="1403"/>
                    <a:pt x="49" y="1347"/>
                    <a:pt x="35" y="1291"/>
                  </a:cubicBezTo>
                  <a:cubicBezTo>
                    <a:pt x="13" y="1200"/>
                    <a:pt x="0" y="1107"/>
                    <a:pt x="4" y="1012"/>
                  </a:cubicBezTo>
                  <a:cubicBezTo>
                    <a:pt x="7" y="949"/>
                    <a:pt x="14" y="886"/>
                    <a:pt x="24" y="824"/>
                  </a:cubicBezTo>
                  <a:cubicBezTo>
                    <a:pt x="33" y="775"/>
                    <a:pt x="49" y="728"/>
                    <a:pt x="63" y="680"/>
                  </a:cubicBezTo>
                  <a:cubicBezTo>
                    <a:pt x="67" y="668"/>
                    <a:pt x="78" y="659"/>
                    <a:pt x="81" y="647"/>
                  </a:cubicBezTo>
                  <a:cubicBezTo>
                    <a:pt x="103" y="575"/>
                    <a:pt x="138" y="509"/>
                    <a:pt x="179" y="447"/>
                  </a:cubicBezTo>
                  <a:cubicBezTo>
                    <a:pt x="225" y="378"/>
                    <a:pt x="277" y="314"/>
                    <a:pt x="341" y="262"/>
                  </a:cubicBezTo>
                  <a:cubicBezTo>
                    <a:pt x="389" y="222"/>
                    <a:pt x="439" y="184"/>
                    <a:pt x="492" y="152"/>
                  </a:cubicBezTo>
                  <a:cubicBezTo>
                    <a:pt x="538" y="123"/>
                    <a:pt x="589" y="101"/>
                    <a:pt x="640" y="80"/>
                  </a:cubicBezTo>
                  <a:cubicBezTo>
                    <a:pt x="720" y="48"/>
                    <a:pt x="803" y="29"/>
                    <a:pt x="888" y="17"/>
                  </a:cubicBezTo>
                  <a:cubicBezTo>
                    <a:pt x="998" y="0"/>
                    <a:pt x="1109" y="4"/>
                    <a:pt x="1219" y="12"/>
                  </a:cubicBezTo>
                  <a:cubicBezTo>
                    <a:pt x="1290" y="17"/>
                    <a:pt x="1361" y="32"/>
                    <a:pt x="1430" y="51"/>
                  </a:cubicBezTo>
                  <a:cubicBezTo>
                    <a:pt x="1537" y="80"/>
                    <a:pt x="1637" y="125"/>
                    <a:pt x="1728" y="189"/>
                  </a:cubicBezTo>
                  <a:cubicBezTo>
                    <a:pt x="1814" y="249"/>
                    <a:pt x="1886" y="322"/>
                    <a:pt x="1945" y="408"/>
                  </a:cubicBezTo>
                  <a:cubicBezTo>
                    <a:pt x="1991" y="475"/>
                    <a:pt x="2028" y="548"/>
                    <a:pt x="2056" y="625"/>
                  </a:cubicBezTo>
                  <a:cubicBezTo>
                    <a:pt x="2088" y="715"/>
                    <a:pt x="2105" y="807"/>
                    <a:pt x="2117" y="901"/>
                  </a:cubicBezTo>
                  <a:cubicBezTo>
                    <a:pt x="2130" y="1002"/>
                    <a:pt x="2121" y="1102"/>
                    <a:pt x="2104" y="1201"/>
                  </a:cubicBezTo>
                  <a:cubicBezTo>
                    <a:pt x="2093" y="1262"/>
                    <a:pt x="2075" y="1322"/>
                    <a:pt x="2053" y="1379"/>
                  </a:cubicBezTo>
                  <a:cubicBezTo>
                    <a:pt x="2021" y="1459"/>
                    <a:pt x="1986" y="1539"/>
                    <a:pt x="1946" y="1616"/>
                  </a:cubicBezTo>
                  <a:cubicBezTo>
                    <a:pt x="1907" y="1691"/>
                    <a:pt x="1860" y="1762"/>
                    <a:pt x="1818" y="1835"/>
                  </a:cubicBezTo>
                  <a:cubicBezTo>
                    <a:pt x="1779" y="1903"/>
                    <a:pt x="1738" y="1969"/>
                    <a:pt x="1702" y="2039"/>
                  </a:cubicBezTo>
                  <a:cubicBezTo>
                    <a:pt x="1675" y="2091"/>
                    <a:pt x="1653" y="2146"/>
                    <a:pt x="1633" y="2201"/>
                  </a:cubicBezTo>
                  <a:cubicBezTo>
                    <a:pt x="1613" y="2258"/>
                    <a:pt x="1595" y="2317"/>
                    <a:pt x="1582" y="2376"/>
                  </a:cubicBezTo>
                  <a:cubicBezTo>
                    <a:pt x="1572" y="2424"/>
                    <a:pt x="1567" y="2473"/>
                    <a:pt x="1567" y="2521"/>
                  </a:cubicBezTo>
                  <a:cubicBezTo>
                    <a:pt x="1566" y="2739"/>
                    <a:pt x="1565" y="2957"/>
                    <a:pt x="1567" y="3175"/>
                  </a:cubicBezTo>
                  <a:cubicBezTo>
                    <a:pt x="1568" y="3220"/>
                    <a:pt x="1552" y="3256"/>
                    <a:pt x="1529" y="3292"/>
                  </a:cubicBezTo>
                  <a:cubicBezTo>
                    <a:pt x="1498" y="3341"/>
                    <a:pt x="1467" y="3392"/>
                    <a:pt x="1436" y="3442"/>
                  </a:cubicBezTo>
                  <a:cubicBezTo>
                    <a:pt x="1407" y="3490"/>
                    <a:pt x="1377" y="3537"/>
                    <a:pt x="1347" y="3585"/>
                  </a:cubicBezTo>
                  <a:cubicBezTo>
                    <a:pt x="1291" y="3676"/>
                    <a:pt x="1235" y="3768"/>
                    <a:pt x="1179" y="3859"/>
                  </a:cubicBezTo>
                  <a:cubicBezTo>
                    <a:pt x="1146" y="3911"/>
                    <a:pt x="1113" y="3963"/>
                    <a:pt x="1081" y="4015"/>
                  </a:cubicBezTo>
                  <a:cubicBezTo>
                    <a:pt x="1057" y="4054"/>
                    <a:pt x="1003" y="4055"/>
                    <a:pt x="979" y="4016"/>
                  </a:cubicBezTo>
                  <a:cubicBezTo>
                    <a:pt x="927" y="3930"/>
                    <a:pt x="876" y="3844"/>
                    <a:pt x="823" y="3758"/>
                  </a:cubicBezTo>
                  <a:cubicBezTo>
                    <a:pt x="781" y="3687"/>
                    <a:pt x="737" y="3617"/>
                    <a:pt x="694" y="3546"/>
                  </a:cubicBezTo>
                  <a:cubicBezTo>
                    <a:pt x="658" y="3486"/>
                    <a:pt x="623" y="3425"/>
                    <a:pt x="586" y="3365"/>
                  </a:cubicBezTo>
                  <a:cubicBezTo>
                    <a:pt x="564" y="3328"/>
                    <a:pt x="539" y="3292"/>
                    <a:pt x="519" y="3253"/>
                  </a:cubicBezTo>
                  <a:cubicBezTo>
                    <a:pt x="510" y="3237"/>
                    <a:pt x="506" y="3217"/>
                    <a:pt x="505" y="3198"/>
                  </a:cubicBezTo>
                  <a:cubicBezTo>
                    <a:pt x="504" y="3082"/>
                    <a:pt x="505" y="2966"/>
                    <a:pt x="505" y="2850"/>
                  </a:cubicBezTo>
                  <a:cubicBezTo>
                    <a:pt x="505" y="2850"/>
                    <a:pt x="504" y="2850"/>
                    <a:pt x="504" y="2850"/>
                  </a:cubicBezTo>
                  <a:close/>
                  <a:moveTo>
                    <a:pt x="1035" y="2418"/>
                  </a:moveTo>
                  <a:cubicBezTo>
                    <a:pt x="1156" y="2418"/>
                    <a:pt x="1278" y="2418"/>
                    <a:pt x="1399" y="2418"/>
                  </a:cubicBezTo>
                  <a:cubicBezTo>
                    <a:pt x="1432" y="2418"/>
                    <a:pt x="1433" y="2417"/>
                    <a:pt x="1434" y="2385"/>
                  </a:cubicBezTo>
                  <a:cubicBezTo>
                    <a:pt x="1435" y="2305"/>
                    <a:pt x="1453" y="2228"/>
                    <a:pt x="1482" y="2155"/>
                  </a:cubicBezTo>
                  <a:cubicBezTo>
                    <a:pt x="1507" y="2091"/>
                    <a:pt x="1537" y="2028"/>
                    <a:pt x="1571" y="1968"/>
                  </a:cubicBezTo>
                  <a:cubicBezTo>
                    <a:pt x="1624" y="1871"/>
                    <a:pt x="1682" y="1778"/>
                    <a:pt x="1737" y="1682"/>
                  </a:cubicBezTo>
                  <a:cubicBezTo>
                    <a:pt x="1773" y="1619"/>
                    <a:pt x="1811" y="1557"/>
                    <a:pt x="1843" y="1492"/>
                  </a:cubicBezTo>
                  <a:cubicBezTo>
                    <a:pt x="1870" y="1439"/>
                    <a:pt x="1892" y="1383"/>
                    <a:pt x="1915" y="1328"/>
                  </a:cubicBezTo>
                  <a:cubicBezTo>
                    <a:pt x="1943" y="1261"/>
                    <a:pt x="1961" y="1190"/>
                    <a:pt x="1969" y="1118"/>
                  </a:cubicBezTo>
                  <a:cubicBezTo>
                    <a:pt x="1984" y="962"/>
                    <a:pt x="1972" y="809"/>
                    <a:pt x="1914" y="661"/>
                  </a:cubicBezTo>
                  <a:cubicBezTo>
                    <a:pt x="1883" y="582"/>
                    <a:pt x="1842" y="509"/>
                    <a:pt x="1788" y="444"/>
                  </a:cubicBezTo>
                  <a:cubicBezTo>
                    <a:pt x="1725" y="367"/>
                    <a:pt x="1648" y="306"/>
                    <a:pt x="1559" y="260"/>
                  </a:cubicBezTo>
                  <a:cubicBezTo>
                    <a:pt x="1478" y="217"/>
                    <a:pt x="1392" y="189"/>
                    <a:pt x="1302" y="172"/>
                  </a:cubicBezTo>
                  <a:cubicBezTo>
                    <a:pt x="1215" y="156"/>
                    <a:pt x="1127" y="150"/>
                    <a:pt x="1038" y="151"/>
                  </a:cubicBezTo>
                  <a:cubicBezTo>
                    <a:pt x="928" y="154"/>
                    <a:pt x="821" y="171"/>
                    <a:pt x="719" y="208"/>
                  </a:cubicBezTo>
                  <a:cubicBezTo>
                    <a:pt x="633" y="239"/>
                    <a:pt x="554" y="282"/>
                    <a:pt x="482" y="339"/>
                  </a:cubicBezTo>
                  <a:cubicBezTo>
                    <a:pt x="379" y="418"/>
                    <a:pt x="301" y="517"/>
                    <a:pt x="244" y="633"/>
                  </a:cubicBezTo>
                  <a:cubicBezTo>
                    <a:pt x="213" y="696"/>
                    <a:pt x="191" y="762"/>
                    <a:pt x="175" y="831"/>
                  </a:cubicBezTo>
                  <a:cubicBezTo>
                    <a:pt x="158" y="898"/>
                    <a:pt x="152" y="966"/>
                    <a:pt x="152" y="1033"/>
                  </a:cubicBezTo>
                  <a:cubicBezTo>
                    <a:pt x="152" y="1130"/>
                    <a:pt x="163" y="1226"/>
                    <a:pt x="195" y="1318"/>
                  </a:cubicBezTo>
                  <a:cubicBezTo>
                    <a:pt x="212" y="1367"/>
                    <a:pt x="225" y="1419"/>
                    <a:pt x="247" y="1466"/>
                  </a:cubicBezTo>
                  <a:cubicBezTo>
                    <a:pt x="281" y="1545"/>
                    <a:pt x="320" y="1622"/>
                    <a:pt x="359" y="1698"/>
                  </a:cubicBezTo>
                  <a:cubicBezTo>
                    <a:pt x="398" y="1772"/>
                    <a:pt x="440" y="1844"/>
                    <a:pt x="480" y="1917"/>
                  </a:cubicBezTo>
                  <a:cubicBezTo>
                    <a:pt x="525" y="1998"/>
                    <a:pt x="564" y="2082"/>
                    <a:pt x="594" y="2171"/>
                  </a:cubicBezTo>
                  <a:cubicBezTo>
                    <a:pt x="619" y="2242"/>
                    <a:pt x="634" y="2314"/>
                    <a:pt x="638" y="2389"/>
                  </a:cubicBezTo>
                  <a:cubicBezTo>
                    <a:pt x="639" y="2415"/>
                    <a:pt x="642" y="2418"/>
                    <a:pt x="669" y="2418"/>
                  </a:cubicBezTo>
                  <a:cubicBezTo>
                    <a:pt x="791" y="2418"/>
                    <a:pt x="913" y="2418"/>
                    <a:pt x="1035" y="2418"/>
                  </a:cubicBezTo>
                  <a:close/>
                  <a:moveTo>
                    <a:pt x="1036" y="3269"/>
                  </a:moveTo>
                  <a:cubicBezTo>
                    <a:pt x="1036" y="3269"/>
                    <a:pt x="1036" y="3269"/>
                    <a:pt x="1036" y="3269"/>
                  </a:cubicBezTo>
                  <a:cubicBezTo>
                    <a:pt x="921" y="3269"/>
                    <a:pt x="805" y="3269"/>
                    <a:pt x="690" y="3270"/>
                  </a:cubicBezTo>
                  <a:cubicBezTo>
                    <a:pt x="684" y="3270"/>
                    <a:pt x="677" y="3274"/>
                    <a:pt x="671" y="3276"/>
                  </a:cubicBezTo>
                  <a:cubicBezTo>
                    <a:pt x="673" y="3282"/>
                    <a:pt x="674" y="3288"/>
                    <a:pt x="677" y="3294"/>
                  </a:cubicBezTo>
                  <a:cubicBezTo>
                    <a:pt x="689" y="3314"/>
                    <a:pt x="702" y="3335"/>
                    <a:pt x="714" y="3355"/>
                  </a:cubicBezTo>
                  <a:cubicBezTo>
                    <a:pt x="765" y="3441"/>
                    <a:pt x="817" y="3526"/>
                    <a:pt x="869" y="3612"/>
                  </a:cubicBezTo>
                  <a:cubicBezTo>
                    <a:pt x="876" y="3624"/>
                    <a:pt x="885" y="3629"/>
                    <a:pt x="900" y="3629"/>
                  </a:cubicBezTo>
                  <a:cubicBezTo>
                    <a:pt x="988" y="3629"/>
                    <a:pt x="1076" y="3629"/>
                    <a:pt x="1164" y="3629"/>
                  </a:cubicBezTo>
                  <a:cubicBezTo>
                    <a:pt x="1178" y="3629"/>
                    <a:pt x="1187" y="3625"/>
                    <a:pt x="1195" y="3612"/>
                  </a:cubicBezTo>
                  <a:cubicBezTo>
                    <a:pt x="1223" y="3567"/>
                    <a:pt x="1251" y="3521"/>
                    <a:pt x="1280" y="3476"/>
                  </a:cubicBezTo>
                  <a:cubicBezTo>
                    <a:pt x="1317" y="3416"/>
                    <a:pt x="1354" y="3357"/>
                    <a:pt x="1390" y="3297"/>
                  </a:cubicBezTo>
                  <a:cubicBezTo>
                    <a:pt x="1394" y="3290"/>
                    <a:pt x="1396" y="3282"/>
                    <a:pt x="1398" y="3274"/>
                  </a:cubicBezTo>
                  <a:cubicBezTo>
                    <a:pt x="1391" y="3272"/>
                    <a:pt x="1383" y="3269"/>
                    <a:pt x="1376" y="3269"/>
                  </a:cubicBezTo>
                  <a:cubicBezTo>
                    <a:pt x="1263" y="3269"/>
                    <a:pt x="1149" y="3269"/>
                    <a:pt x="1036" y="3269"/>
                  </a:cubicBezTo>
                  <a:close/>
                  <a:moveTo>
                    <a:pt x="1433" y="2860"/>
                  </a:moveTo>
                  <a:cubicBezTo>
                    <a:pt x="1433" y="2771"/>
                    <a:pt x="1433" y="2682"/>
                    <a:pt x="1434" y="2592"/>
                  </a:cubicBezTo>
                  <a:cubicBezTo>
                    <a:pt x="1434" y="2573"/>
                    <a:pt x="1429" y="2565"/>
                    <a:pt x="1408" y="2565"/>
                  </a:cubicBezTo>
                  <a:cubicBezTo>
                    <a:pt x="1362" y="2567"/>
                    <a:pt x="1316" y="2566"/>
                    <a:pt x="1270" y="2566"/>
                  </a:cubicBezTo>
                  <a:cubicBezTo>
                    <a:pt x="1252" y="2565"/>
                    <a:pt x="1245" y="2571"/>
                    <a:pt x="1245" y="2589"/>
                  </a:cubicBezTo>
                  <a:cubicBezTo>
                    <a:pt x="1245" y="2770"/>
                    <a:pt x="1245" y="2950"/>
                    <a:pt x="1245" y="3131"/>
                  </a:cubicBezTo>
                  <a:cubicBezTo>
                    <a:pt x="1245" y="3149"/>
                    <a:pt x="1252" y="3157"/>
                    <a:pt x="1271" y="3157"/>
                  </a:cubicBezTo>
                  <a:cubicBezTo>
                    <a:pt x="1315" y="3156"/>
                    <a:pt x="1359" y="3157"/>
                    <a:pt x="1403" y="3157"/>
                  </a:cubicBezTo>
                  <a:cubicBezTo>
                    <a:pt x="1431" y="3157"/>
                    <a:pt x="1433" y="3154"/>
                    <a:pt x="1433" y="3126"/>
                  </a:cubicBezTo>
                  <a:cubicBezTo>
                    <a:pt x="1434" y="3037"/>
                    <a:pt x="1433" y="2949"/>
                    <a:pt x="1433" y="2860"/>
                  </a:cubicBezTo>
                  <a:close/>
                  <a:moveTo>
                    <a:pt x="810" y="2861"/>
                  </a:moveTo>
                  <a:cubicBezTo>
                    <a:pt x="810" y="2770"/>
                    <a:pt x="810" y="2680"/>
                    <a:pt x="810" y="2589"/>
                  </a:cubicBezTo>
                  <a:cubicBezTo>
                    <a:pt x="810" y="2572"/>
                    <a:pt x="806" y="2565"/>
                    <a:pt x="788" y="2566"/>
                  </a:cubicBezTo>
                  <a:cubicBezTo>
                    <a:pt x="746" y="2567"/>
                    <a:pt x="704" y="2566"/>
                    <a:pt x="662" y="2566"/>
                  </a:cubicBezTo>
                  <a:cubicBezTo>
                    <a:pt x="645" y="2565"/>
                    <a:pt x="638" y="2571"/>
                    <a:pt x="638" y="2589"/>
                  </a:cubicBezTo>
                  <a:cubicBezTo>
                    <a:pt x="638" y="2770"/>
                    <a:pt x="638" y="2951"/>
                    <a:pt x="638" y="3133"/>
                  </a:cubicBezTo>
                  <a:cubicBezTo>
                    <a:pt x="638" y="3151"/>
                    <a:pt x="646" y="3157"/>
                    <a:pt x="663" y="3157"/>
                  </a:cubicBezTo>
                  <a:cubicBezTo>
                    <a:pt x="701" y="3156"/>
                    <a:pt x="739" y="3157"/>
                    <a:pt x="777" y="3157"/>
                  </a:cubicBezTo>
                  <a:cubicBezTo>
                    <a:pt x="810" y="3157"/>
                    <a:pt x="810" y="3157"/>
                    <a:pt x="810" y="3125"/>
                  </a:cubicBezTo>
                  <a:cubicBezTo>
                    <a:pt x="810" y="3037"/>
                    <a:pt x="810" y="2949"/>
                    <a:pt x="810" y="2861"/>
                  </a:cubicBezTo>
                  <a:close/>
                  <a:moveTo>
                    <a:pt x="945" y="2861"/>
                  </a:moveTo>
                  <a:cubicBezTo>
                    <a:pt x="945" y="2951"/>
                    <a:pt x="945" y="3041"/>
                    <a:pt x="946" y="3131"/>
                  </a:cubicBezTo>
                  <a:cubicBezTo>
                    <a:pt x="946" y="3155"/>
                    <a:pt x="947" y="3156"/>
                    <a:pt x="972" y="3157"/>
                  </a:cubicBezTo>
                  <a:cubicBezTo>
                    <a:pt x="1008" y="3157"/>
                    <a:pt x="1044" y="3157"/>
                    <a:pt x="1080" y="3157"/>
                  </a:cubicBezTo>
                  <a:cubicBezTo>
                    <a:pt x="1107" y="3157"/>
                    <a:pt x="1110" y="3154"/>
                    <a:pt x="1110" y="3126"/>
                  </a:cubicBezTo>
                  <a:cubicBezTo>
                    <a:pt x="1111" y="3063"/>
                    <a:pt x="1111" y="3000"/>
                    <a:pt x="1111" y="2938"/>
                  </a:cubicBezTo>
                  <a:cubicBezTo>
                    <a:pt x="1111" y="2824"/>
                    <a:pt x="1111" y="2710"/>
                    <a:pt x="1111" y="2596"/>
                  </a:cubicBezTo>
                  <a:cubicBezTo>
                    <a:pt x="1110" y="2567"/>
                    <a:pt x="1109" y="2566"/>
                    <a:pt x="1080" y="2566"/>
                  </a:cubicBezTo>
                  <a:cubicBezTo>
                    <a:pt x="1043" y="2566"/>
                    <a:pt x="1007" y="2567"/>
                    <a:pt x="970" y="2565"/>
                  </a:cubicBezTo>
                  <a:cubicBezTo>
                    <a:pt x="950" y="2565"/>
                    <a:pt x="945" y="2572"/>
                    <a:pt x="945" y="2591"/>
                  </a:cubicBezTo>
                  <a:cubicBezTo>
                    <a:pt x="946" y="2681"/>
                    <a:pt x="945" y="2771"/>
                    <a:pt x="945" y="2861"/>
                  </a:cubicBezTo>
                  <a:close/>
                  <a:moveTo>
                    <a:pt x="1031" y="3741"/>
                  </a:moveTo>
                  <a:cubicBezTo>
                    <a:pt x="1011" y="3741"/>
                    <a:pt x="990" y="3741"/>
                    <a:pt x="970" y="3741"/>
                  </a:cubicBezTo>
                  <a:cubicBezTo>
                    <a:pt x="960" y="3742"/>
                    <a:pt x="950" y="3745"/>
                    <a:pt x="956" y="3757"/>
                  </a:cubicBezTo>
                  <a:cubicBezTo>
                    <a:pt x="977" y="3792"/>
                    <a:pt x="999" y="3827"/>
                    <a:pt x="1020" y="3861"/>
                  </a:cubicBezTo>
                  <a:cubicBezTo>
                    <a:pt x="1028" y="3873"/>
                    <a:pt x="1036" y="3870"/>
                    <a:pt x="1042" y="3860"/>
                  </a:cubicBezTo>
                  <a:cubicBezTo>
                    <a:pt x="1062" y="3829"/>
                    <a:pt x="1082" y="3797"/>
                    <a:pt x="1101" y="3764"/>
                  </a:cubicBezTo>
                  <a:cubicBezTo>
                    <a:pt x="1110" y="3750"/>
                    <a:pt x="1106" y="3742"/>
                    <a:pt x="1089" y="3741"/>
                  </a:cubicBezTo>
                  <a:cubicBezTo>
                    <a:pt x="1070" y="3741"/>
                    <a:pt x="1051" y="3741"/>
                    <a:pt x="1031" y="374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A0D75F7-36FF-7945-B562-8CDBCD3E9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973" y="3858847"/>
              <a:ext cx="519218" cy="458782"/>
            </a:xfrm>
            <a:custGeom>
              <a:avLst/>
              <a:gdLst>
                <a:gd name="T0" fmla="*/ 529 w 613"/>
                <a:gd name="T1" fmla="*/ 5 h 525"/>
                <a:gd name="T2" fmla="*/ 604 w 613"/>
                <a:gd name="T3" fmla="*/ 62 h 525"/>
                <a:gd name="T4" fmla="*/ 574 w 613"/>
                <a:gd name="T5" fmla="*/ 144 h 525"/>
                <a:gd name="T6" fmla="*/ 393 w 613"/>
                <a:gd name="T7" fmla="*/ 293 h 525"/>
                <a:gd name="T8" fmla="*/ 261 w 613"/>
                <a:gd name="T9" fmla="*/ 400 h 525"/>
                <a:gd name="T10" fmla="*/ 153 w 613"/>
                <a:gd name="T11" fmla="*/ 491 h 525"/>
                <a:gd name="T12" fmla="*/ 47 w 613"/>
                <a:gd name="T13" fmla="*/ 506 h 525"/>
                <a:gd name="T14" fmla="*/ 41 w 613"/>
                <a:gd name="T15" fmla="*/ 380 h 525"/>
                <a:gd name="T16" fmla="*/ 266 w 613"/>
                <a:gd name="T17" fmla="*/ 197 h 525"/>
                <a:gd name="T18" fmla="*/ 471 w 613"/>
                <a:gd name="T19" fmla="*/ 28 h 525"/>
                <a:gd name="T20" fmla="*/ 526 w 613"/>
                <a:gd name="T21" fmla="*/ 0 h 525"/>
                <a:gd name="T22" fmla="*/ 529 w 613"/>
                <a:gd name="T23" fmla="*/ 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3" h="525">
                  <a:moveTo>
                    <a:pt x="529" y="5"/>
                  </a:moveTo>
                  <a:cubicBezTo>
                    <a:pt x="565" y="2"/>
                    <a:pt x="593" y="29"/>
                    <a:pt x="604" y="62"/>
                  </a:cubicBezTo>
                  <a:cubicBezTo>
                    <a:pt x="613" y="88"/>
                    <a:pt x="598" y="125"/>
                    <a:pt x="574" y="144"/>
                  </a:cubicBezTo>
                  <a:cubicBezTo>
                    <a:pt x="513" y="193"/>
                    <a:pt x="453" y="243"/>
                    <a:pt x="393" y="293"/>
                  </a:cubicBezTo>
                  <a:cubicBezTo>
                    <a:pt x="349" y="329"/>
                    <a:pt x="305" y="364"/>
                    <a:pt x="261" y="400"/>
                  </a:cubicBezTo>
                  <a:cubicBezTo>
                    <a:pt x="225" y="430"/>
                    <a:pt x="188" y="460"/>
                    <a:pt x="153" y="491"/>
                  </a:cubicBezTo>
                  <a:cubicBezTo>
                    <a:pt x="118" y="521"/>
                    <a:pt x="76" y="525"/>
                    <a:pt x="47" y="506"/>
                  </a:cubicBezTo>
                  <a:cubicBezTo>
                    <a:pt x="3" y="477"/>
                    <a:pt x="0" y="413"/>
                    <a:pt x="41" y="380"/>
                  </a:cubicBezTo>
                  <a:cubicBezTo>
                    <a:pt x="116" y="319"/>
                    <a:pt x="191" y="258"/>
                    <a:pt x="266" y="197"/>
                  </a:cubicBezTo>
                  <a:cubicBezTo>
                    <a:pt x="335" y="140"/>
                    <a:pt x="402" y="83"/>
                    <a:pt x="471" y="28"/>
                  </a:cubicBezTo>
                  <a:cubicBezTo>
                    <a:pt x="487" y="15"/>
                    <a:pt x="508" y="9"/>
                    <a:pt x="526" y="0"/>
                  </a:cubicBezTo>
                  <a:cubicBezTo>
                    <a:pt x="527" y="2"/>
                    <a:pt x="528" y="3"/>
                    <a:pt x="529" y="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8AE90BA-FCE1-B541-8AAF-588BD905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416" y="1345460"/>
              <a:ext cx="391331" cy="571164"/>
            </a:xfrm>
            <a:custGeom>
              <a:avLst/>
              <a:gdLst>
                <a:gd name="T0" fmla="*/ 370 w 461"/>
                <a:gd name="T1" fmla="*/ 0 h 652"/>
                <a:gd name="T2" fmla="*/ 437 w 461"/>
                <a:gd name="T3" fmla="*/ 106 h 652"/>
                <a:gd name="T4" fmla="*/ 384 w 461"/>
                <a:gd name="T5" fmla="*/ 204 h 652"/>
                <a:gd name="T6" fmla="*/ 289 w 461"/>
                <a:gd name="T7" fmla="*/ 371 h 652"/>
                <a:gd name="T8" fmla="*/ 180 w 461"/>
                <a:gd name="T9" fmla="*/ 556 h 652"/>
                <a:gd name="T10" fmla="*/ 139 w 461"/>
                <a:gd name="T11" fmla="*/ 621 h 652"/>
                <a:gd name="T12" fmla="*/ 41 w 461"/>
                <a:gd name="T13" fmla="*/ 632 h 652"/>
                <a:gd name="T14" fmla="*/ 11 w 461"/>
                <a:gd name="T15" fmla="*/ 547 h 652"/>
                <a:gd name="T16" fmla="*/ 41 w 461"/>
                <a:gd name="T17" fmla="*/ 488 h 652"/>
                <a:gd name="T18" fmla="*/ 156 w 461"/>
                <a:gd name="T19" fmla="*/ 287 h 652"/>
                <a:gd name="T20" fmla="*/ 265 w 461"/>
                <a:gd name="T21" fmla="*/ 100 h 652"/>
                <a:gd name="T22" fmla="*/ 303 w 461"/>
                <a:gd name="T23" fmla="*/ 35 h 652"/>
                <a:gd name="T24" fmla="*/ 370 w 461"/>
                <a:gd name="T25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" h="652">
                  <a:moveTo>
                    <a:pt x="370" y="0"/>
                  </a:moveTo>
                  <a:cubicBezTo>
                    <a:pt x="426" y="2"/>
                    <a:pt x="461" y="55"/>
                    <a:pt x="437" y="106"/>
                  </a:cubicBezTo>
                  <a:cubicBezTo>
                    <a:pt x="422" y="140"/>
                    <a:pt x="402" y="172"/>
                    <a:pt x="384" y="204"/>
                  </a:cubicBezTo>
                  <a:cubicBezTo>
                    <a:pt x="353" y="260"/>
                    <a:pt x="321" y="315"/>
                    <a:pt x="289" y="371"/>
                  </a:cubicBezTo>
                  <a:cubicBezTo>
                    <a:pt x="253" y="433"/>
                    <a:pt x="217" y="494"/>
                    <a:pt x="180" y="556"/>
                  </a:cubicBezTo>
                  <a:cubicBezTo>
                    <a:pt x="167" y="578"/>
                    <a:pt x="156" y="601"/>
                    <a:pt x="139" y="621"/>
                  </a:cubicBezTo>
                  <a:cubicBezTo>
                    <a:pt x="116" y="649"/>
                    <a:pt x="75" y="652"/>
                    <a:pt x="41" y="632"/>
                  </a:cubicBezTo>
                  <a:cubicBezTo>
                    <a:pt x="15" y="617"/>
                    <a:pt x="0" y="578"/>
                    <a:pt x="11" y="547"/>
                  </a:cubicBezTo>
                  <a:cubicBezTo>
                    <a:pt x="19" y="526"/>
                    <a:pt x="30" y="507"/>
                    <a:pt x="41" y="488"/>
                  </a:cubicBezTo>
                  <a:cubicBezTo>
                    <a:pt x="79" y="421"/>
                    <a:pt x="117" y="354"/>
                    <a:pt x="156" y="287"/>
                  </a:cubicBezTo>
                  <a:cubicBezTo>
                    <a:pt x="192" y="224"/>
                    <a:pt x="229" y="162"/>
                    <a:pt x="265" y="100"/>
                  </a:cubicBezTo>
                  <a:cubicBezTo>
                    <a:pt x="277" y="78"/>
                    <a:pt x="289" y="56"/>
                    <a:pt x="303" y="35"/>
                  </a:cubicBezTo>
                  <a:cubicBezTo>
                    <a:pt x="320" y="9"/>
                    <a:pt x="339" y="0"/>
                    <a:pt x="3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8753C90-1DE4-FE43-BC11-9D4A79AA8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747" y="1378514"/>
              <a:ext cx="370870" cy="576453"/>
            </a:xfrm>
            <a:custGeom>
              <a:avLst/>
              <a:gdLst>
                <a:gd name="T0" fmla="*/ 81 w 438"/>
                <a:gd name="T1" fmla="*/ 4 h 660"/>
                <a:gd name="T2" fmla="*/ 152 w 438"/>
                <a:gd name="T3" fmla="*/ 45 h 660"/>
                <a:gd name="T4" fmla="*/ 285 w 438"/>
                <a:gd name="T5" fmla="*/ 281 h 660"/>
                <a:gd name="T6" fmla="*/ 410 w 438"/>
                <a:gd name="T7" fmla="*/ 509 h 660"/>
                <a:gd name="T8" fmla="*/ 434 w 438"/>
                <a:gd name="T9" fmla="*/ 575 h 660"/>
                <a:gd name="T10" fmla="*/ 379 w 438"/>
                <a:gd name="T11" fmla="*/ 651 h 660"/>
                <a:gd name="T12" fmla="*/ 289 w 438"/>
                <a:gd name="T13" fmla="*/ 610 h 660"/>
                <a:gd name="T14" fmla="*/ 200 w 438"/>
                <a:gd name="T15" fmla="*/ 449 h 660"/>
                <a:gd name="T16" fmla="*/ 108 w 438"/>
                <a:gd name="T17" fmla="*/ 282 h 660"/>
                <a:gd name="T18" fmla="*/ 17 w 438"/>
                <a:gd name="T19" fmla="*/ 122 h 660"/>
                <a:gd name="T20" fmla="*/ 16 w 438"/>
                <a:gd name="T21" fmla="*/ 40 h 660"/>
                <a:gd name="T22" fmla="*/ 81 w 438"/>
                <a:gd name="T23" fmla="*/ 4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8" h="660">
                  <a:moveTo>
                    <a:pt x="81" y="4"/>
                  </a:moveTo>
                  <a:cubicBezTo>
                    <a:pt x="116" y="3"/>
                    <a:pt x="137" y="18"/>
                    <a:pt x="152" y="45"/>
                  </a:cubicBezTo>
                  <a:cubicBezTo>
                    <a:pt x="196" y="123"/>
                    <a:pt x="241" y="202"/>
                    <a:pt x="285" y="281"/>
                  </a:cubicBezTo>
                  <a:cubicBezTo>
                    <a:pt x="327" y="357"/>
                    <a:pt x="369" y="433"/>
                    <a:pt x="410" y="509"/>
                  </a:cubicBezTo>
                  <a:cubicBezTo>
                    <a:pt x="421" y="530"/>
                    <a:pt x="432" y="553"/>
                    <a:pt x="434" y="575"/>
                  </a:cubicBezTo>
                  <a:cubicBezTo>
                    <a:pt x="438" y="612"/>
                    <a:pt x="412" y="642"/>
                    <a:pt x="379" y="651"/>
                  </a:cubicBezTo>
                  <a:cubicBezTo>
                    <a:pt x="346" y="660"/>
                    <a:pt x="306" y="641"/>
                    <a:pt x="289" y="610"/>
                  </a:cubicBezTo>
                  <a:cubicBezTo>
                    <a:pt x="260" y="556"/>
                    <a:pt x="230" y="502"/>
                    <a:pt x="200" y="449"/>
                  </a:cubicBezTo>
                  <a:cubicBezTo>
                    <a:pt x="169" y="393"/>
                    <a:pt x="139" y="337"/>
                    <a:pt x="108" y="282"/>
                  </a:cubicBezTo>
                  <a:cubicBezTo>
                    <a:pt x="78" y="229"/>
                    <a:pt x="47" y="175"/>
                    <a:pt x="17" y="122"/>
                  </a:cubicBezTo>
                  <a:cubicBezTo>
                    <a:pt x="2" y="95"/>
                    <a:pt x="0" y="66"/>
                    <a:pt x="16" y="40"/>
                  </a:cubicBezTo>
                  <a:cubicBezTo>
                    <a:pt x="31" y="15"/>
                    <a:pt x="53" y="0"/>
                    <a:pt x="81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60A86E7-4F79-1642-8980-65AF92837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4940" y="3801994"/>
              <a:ext cx="521774" cy="452171"/>
            </a:xfrm>
            <a:custGeom>
              <a:avLst/>
              <a:gdLst>
                <a:gd name="T0" fmla="*/ 528 w 618"/>
                <a:gd name="T1" fmla="*/ 516 h 516"/>
                <a:gd name="T2" fmla="*/ 479 w 618"/>
                <a:gd name="T3" fmla="*/ 493 h 516"/>
                <a:gd name="T4" fmla="*/ 233 w 618"/>
                <a:gd name="T5" fmla="*/ 302 h 516"/>
                <a:gd name="T6" fmla="*/ 70 w 618"/>
                <a:gd name="T7" fmla="*/ 172 h 516"/>
                <a:gd name="T8" fmla="*/ 27 w 618"/>
                <a:gd name="T9" fmla="*/ 136 h 516"/>
                <a:gd name="T10" fmla="*/ 28 w 618"/>
                <a:gd name="T11" fmla="*/ 31 h 516"/>
                <a:gd name="T12" fmla="*/ 131 w 618"/>
                <a:gd name="T13" fmla="*/ 24 h 516"/>
                <a:gd name="T14" fmla="*/ 308 w 618"/>
                <a:gd name="T15" fmla="*/ 163 h 516"/>
                <a:gd name="T16" fmla="*/ 519 w 618"/>
                <a:gd name="T17" fmla="*/ 327 h 516"/>
                <a:gd name="T18" fmla="*/ 581 w 618"/>
                <a:gd name="T19" fmla="*/ 377 h 516"/>
                <a:gd name="T20" fmla="*/ 580 w 618"/>
                <a:gd name="T21" fmla="*/ 495 h 516"/>
                <a:gd name="T22" fmla="*/ 528 w 618"/>
                <a:gd name="T23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8" h="516">
                  <a:moveTo>
                    <a:pt x="528" y="516"/>
                  </a:moveTo>
                  <a:cubicBezTo>
                    <a:pt x="511" y="508"/>
                    <a:pt x="493" y="504"/>
                    <a:pt x="479" y="493"/>
                  </a:cubicBezTo>
                  <a:cubicBezTo>
                    <a:pt x="397" y="430"/>
                    <a:pt x="315" y="366"/>
                    <a:pt x="233" y="302"/>
                  </a:cubicBezTo>
                  <a:cubicBezTo>
                    <a:pt x="179" y="259"/>
                    <a:pt x="125" y="216"/>
                    <a:pt x="70" y="172"/>
                  </a:cubicBezTo>
                  <a:cubicBezTo>
                    <a:pt x="55" y="160"/>
                    <a:pt x="39" y="149"/>
                    <a:pt x="27" y="136"/>
                  </a:cubicBezTo>
                  <a:cubicBezTo>
                    <a:pt x="0" y="106"/>
                    <a:pt x="1" y="60"/>
                    <a:pt x="28" y="31"/>
                  </a:cubicBezTo>
                  <a:cubicBezTo>
                    <a:pt x="54" y="4"/>
                    <a:pt x="100" y="0"/>
                    <a:pt x="131" y="24"/>
                  </a:cubicBezTo>
                  <a:cubicBezTo>
                    <a:pt x="190" y="70"/>
                    <a:pt x="249" y="117"/>
                    <a:pt x="308" y="163"/>
                  </a:cubicBezTo>
                  <a:cubicBezTo>
                    <a:pt x="378" y="217"/>
                    <a:pt x="449" y="272"/>
                    <a:pt x="519" y="327"/>
                  </a:cubicBezTo>
                  <a:cubicBezTo>
                    <a:pt x="540" y="343"/>
                    <a:pt x="560" y="361"/>
                    <a:pt x="581" y="377"/>
                  </a:cubicBezTo>
                  <a:cubicBezTo>
                    <a:pt x="613" y="403"/>
                    <a:pt x="618" y="463"/>
                    <a:pt x="580" y="495"/>
                  </a:cubicBezTo>
                  <a:cubicBezTo>
                    <a:pt x="566" y="506"/>
                    <a:pt x="547" y="509"/>
                    <a:pt x="528" y="51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E50E55-E6A2-C449-9ED4-76F206047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8845" y="2630579"/>
              <a:ext cx="608736" cy="239308"/>
            </a:xfrm>
            <a:custGeom>
              <a:avLst/>
              <a:gdLst>
                <a:gd name="T0" fmla="*/ 717 w 718"/>
                <a:gd name="T1" fmla="*/ 86 h 273"/>
                <a:gd name="T2" fmla="*/ 666 w 718"/>
                <a:gd name="T3" fmla="*/ 155 h 273"/>
                <a:gd name="T4" fmla="*/ 576 w 718"/>
                <a:gd name="T5" fmla="*/ 175 h 273"/>
                <a:gd name="T6" fmla="*/ 342 w 718"/>
                <a:gd name="T7" fmla="*/ 222 h 273"/>
                <a:gd name="T8" fmla="*/ 174 w 718"/>
                <a:gd name="T9" fmla="*/ 253 h 273"/>
                <a:gd name="T10" fmla="*/ 93 w 718"/>
                <a:gd name="T11" fmla="*/ 268 h 273"/>
                <a:gd name="T12" fmla="*/ 17 w 718"/>
                <a:gd name="T13" fmla="*/ 236 h 273"/>
                <a:gd name="T14" fmla="*/ 14 w 718"/>
                <a:gd name="T15" fmla="*/ 154 h 273"/>
                <a:gd name="T16" fmla="*/ 60 w 718"/>
                <a:gd name="T17" fmla="*/ 120 h 273"/>
                <a:gd name="T18" fmla="*/ 256 w 718"/>
                <a:gd name="T19" fmla="*/ 81 h 273"/>
                <a:gd name="T20" fmla="*/ 488 w 718"/>
                <a:gd name="T21" fmla="*/ 33 h 273"/>
                <a:gd name="T22" fmla="*/ 627 w 718"/>
                <a:gd name="T23" fmla="*/ 9 h 273"/>
                <a:gd name="T24" fmla="*/ 717 w 718"/>
                <a:gd name="T25" fmla="*/ 86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8" h="273">
                  <a:moveTo>
                    <a:pt x="717" y="86"/>
                  </a:moveTo>
                  <a:cubicBezTo>
                    <a:pt x="716" y="117"/>
                    <a:pt x="696" y="147"/>
                    <a:pt x="666" y="155"/>
                  </a:cubicBezTo>
                  <a:cubicBezTo>
                    <a:pt x="637" y="164"/>
                    <a:pt x="606" y="169"/>
                    <a:pt x="576" y="175"/>
                  </a:cubicBezTo>
                  <a:cubicBezTo>
                    <a:pt x="498" y="191"/>
                    <a:pt x="420" y="207"/>
                    <a:pt x="342" y="222"/>
                  </a:cubicBezTo>
                  <a:cubicBezTo>
                    <a:pt x="286" y="233"/>
                    <a:pt x="230" y="243"/>
                    <a:pt x="174" y="253"/>
                  </a:cubicBezTo>
                  <a:cubicBezTo>
                    <a:pt x="147" y="258"/>
                    <a:pt x="120" y="264"/>
                    <a:pt x="93" y="268"/>
                  </a:cubicBezTo>
                  <a:cubicBezTo>
                    <a:pt x="62" y="273"/>
                    <a:pt x="35" y="263"/>
                    <a:pt x="17" y="236"/>
                  </a:cubicBezTo>
                  <a:cubicBezTo>
                    <a:pt x="0" y="210"/>
                    <a:pt x="1" y="180"/>
                    <a:pt x="14" y="154"/>
                  </a:cubicBezTo>
                  <a:cubicBezTo>
                    <a:pt x="23" y="137"/>
                    <a:pt x="39" y="124"/>
                    <a:pt x="60" y="120"/>
                  </a:cubicBezTo>
                  <a:cubicBezTo>
                    <a:pt x="125" y="107"/>
                    <a:pt x="191" y="94"/>
                    <a:pt x="256" y="81"/>
                  </a:cubicBezTo>
                  <a:cubicBezTo>
                    <a:pt x="333" y="65"/>
                    <a:pt x="410" y="49"/>
                    <a:pt x="488" y="33"/>
                  </a:cubicBezTo>
                  <a:cubicBezTo>
                    <a:pt x="534" y="24"/>
                    <a:pt x="581" y="16"/>
                    <a:pt x="627" y="9"/>
                  </a:cubicBezTo>
                  <a:cubicBezTo>
                    <a:pt x="686" y="0"/>
                    <a:pt x="718" y="49"/>
                    <a:pt x="717" y="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76CD32F-67C4-F34F-A0B7-69372CE00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450" y="2692720"/>
              <a:ext cx="618968" cy="211542"/>
            </a:xfrm>
            <a:custGeom>
              <a:avLst/>
              <a:gdLst>
                <a:gd name="T0" fmla="*/ 632 w 728"/>
                <a:gd name="T1" fmla="*/ 242 h 242"/>
                <a:gd name="T2" fmla="*/ 531 w 728"/>
                <a:gd name="T3" fmla="*/ 226 h 242"/>
                <a:gd name="T4" fmla="*/ 466 w 728"/>
                <a:gd name="T5" fmla="*/ 215 h 242"/>
                <a:gd name="T6" fmla="*/ 298 w 728"/>
                <a:gd name="T7" fmla="*/ 192 h 242"/>
                <a:gd name="T8" fmla="*/ 64 w 728"/>
                <a:gd name="T9" fmla="*/ 154 h 242"/>
                <a:gd name="T10" fmla="*/ 4 w 728"/>
                <a:gd name="T11" fmla="*/ 88 h 242"/>
                <a:gd name="T12" fmla="*/ 46 w 728"/>
                <a:gd name="T13" fmla="*/ 11 h 242"/>
                <a:gd name="T14" fmla="*/ 98 w 728"/>
                <a:gd name="T15" fmla="*/ 2 h 242"/>
                <a:gd name="T16" fmla="*/ 346 w 728"/>
                <a:gd name="T17" fmla="*/ 40 h 242"/>
                <a:gd name="T18" fmla="*/ 553 w 728"/>
                <a:gd name="T19" fmla="*/ 74 h 242"/>
                <a:gd name="T20" fmla="*/ 654 w 728"/>
                <a:gd name="T21" fmla="*/ 89 h 242"/>
                <a:gd name="T22" fmla="*/ 716 w 728"/>
                <a:gd name="T23" fmla="*/ 190 h 242"/>
                <a:gd name="T24" fmla="*/ 632 w 728"/>
                <a:gd name="T2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8" h="242">
                  <a:moveTo>
                    <a:pt x="632" y="242"/>
                  </a:moveTo>
                  <a:cubicBezTo>
                    <a:pt x="605" y="238"/>
                    <a:pt x="568" y="232"/>
                    <a:pt x="531" y="226"/>
                  </a:cubicBezTo>
                  <a:cubicBezTo>
                    <a:pt x="509" y="223"/>
                    <a:pt x="487" y="218"/>
                    <a:pt x="466" y="215"/>
                  </a:cubicBezTo>
                  <a:cubicBezTo>
                    <a:pt x="410" y="207"/>
                    <a:pt x="354" y="200"/>
                    <a:pt x="298" y="192"/>
                  </a:cubicBezTo>
                  <a:cubicBezTo>
                    <a:pt x="220" y="180"/>
                    <a:pt x="142" y="167"/>
                    <a:pt x="64" y="154"/>
                  </a:cubicBezTo>
                  <a:cubicBezTo>
                    <a:pt x="37" y="149"/>
                    <a:pt x="9" y="118"/>
                    <a:pt x="4" y="88"/>
                  </a:cubicBezTo>
                  <a:cubicBezTo>
                    <a:pt x="0" y="59"/>
                    <a:pt x="18" y="22"/>
                    <a:pt x="46" y="11"/>
                  </a:cubicBezTo>
                  <a:cubicBezTo>
                    <a:pt x="62" y="4"/>
                    <a:pt x="81" y="0"/>
                    <a:pt x="98" y="2"/>
                  </a:cubicBezTo>
                  <a:cubicBezTo>
                    <a:pt x="181" y="14"/>
                    <a:pt x="263" y="27"/>
                    <a:pt x="346" y="40"/>
                  </a:cubicBezTo>
                  <a:cubicBezTo>
                    <a:pt x="415" y="51"/>
                    <a:pt x="484" y="63"/>
                    <a:pt x="553" y="74"/>
                  </a:cubicBezTo>
                  <a:cubicBezTo>
                    <a:pt x="586" y="80"/>
                    <a:pt x="620" y="85"/>
                    <a:pt x="654" y="89"/>
                  </a:cubicBezTo>
                  <a:cubicBezTo>
                    <a:pt x="707" y="97"/>
                    <a:pt x="728" y="145"/>
                    <a:pt x="716" y="190"/>
                  </a:cubicBezTo>
                  <a:cubicBezTo>
                    <a:pt x="707" y="222"/>
                    <a:pt x="679" y="242"/>
                    <a:pt x="632" y="2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3556A4C-8402-1048-83A0-82229DE87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559" y="2597526"/>
              <a:ext cx="363196" cy="879223"/>
            </a:xfrm>
            <a:custGeom>
              <a:avLst/>
              <a:gdLst>
                <a:gd name="T0" fmla="*/ 0 w 431"/>
                <a:gd name="T1" fmla="*/ 579 h 1005"/>
                <a:gd name="T2" fmla="*/ 45 w 431"/>
                <a:gd name="T3" fmla="*/ 334 h 1005"/>
                <a:gd name="T4" fmla="*/ 210 w 431"/>
                <a:gd name="T5" fmla="*/ 93 h 1005"/>
                <a:gd name="T6" fmla="*/ 338 w 431"/>
                <a:gd name="T7" fmla="*/ 13 h 1005"/>
                <a:gd name="T8" fmla="*/ 420 w 431"/>
                <a:gd name="T9" fmla="*/ 52 h 1005"/>
                <a:gd name="T10" fmla="*/ 385 w 431"/>
                <a:gd name="T11" fmla="*/ 128 h 1005"/>
                <a:gd name="T12" fmla="*/ 244 w 431"/>
                <a:gd name="T13" fmla="*/ 238 h 1005"/>
                <a:gd name="T14" fmla="*/ 153 w 431"/>
                <a:gd name="T15" fmla="*/ 399 h 1005"/>
                <a:gd name="T16" fmla="*/ 139 w 431"/>
                <a:gd name="T17" fmla="*/ 686 h 1005"/>
                <a:gd name="T18" fmla="*/ 259 w 431"/>
                <a:gd name="T19" fmla="*/ 895 h 1005"/>
                <a:gd name="T20" fmla="*/ 258 w 431"/>
                <a:gd name="T21" fmla="*/ 979 h 1005"/>
                <a:gd name="T22" fmla="*/ 170 w 431"/>
                <a:gd name="T23" fmla="*/ 982 h 1005"/>
                <a:gd name="T24" fmla="*/ 42 w 431"/>
                <a:gd name="T25" fmla="*/ 784 h 1005"/>
                <a:gd name="T26" fmla="*/ 0 w 431"/>
                <a:gd name="T27" fmla="*/ 579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1" h="1005">
                  <a:moveTo>
                    <a:pt x="0" y="579"/>
                  </a:moveTo>
                  <a:cubicBezTo>
                    <a:pt x="1" y="484"/>
                    <a:pt x="16" y="408"/>
                    <a:pt x="45" y="334"/>
                  </a:cubicBezTo>
                  <a:cubicBezTo>
                    <a:pt x="82" y="241"/>
                    <a:pt x="136" y="160"/>
                    <a:pt x="210" y="93"/>
                  </a:cubicBezTo>
                  <a:cubicBezTo>
                    <a:pt x="247" y="58"/>
                    <a:pt x="290" y="31"/>
                    <a:pt x="338" y="13"/>
                  </a:cubicBezTo>
                  <a:cubicBezTo>
                    <a:pt x="373" y="0"/>
                    <a:pt x="402" y="14"/>
                    <a:pt x="420" y="52"/>
                  </a:cubicBezTo>
                  <a:cubicBezTo>
                    <a:pt x="431" y="76"/>
                    <a:pt x="417" y="114"/>
                    <a:pt x="385" y="128"/>
                  </a:cubicBezTo>
                  <a:cubicBezTo>
                    <a:pt x="328" y="152"/>
                    <a:pt x="284" y="190"/>
                    <a:pt x="244" y="238"/>
                  </a:cubicBezTo>
                  <a:cubicBezTo>
                    <a:pt x="204" y="287"/>
                    <a:pt x="174" y="340"/>
                    <a:pt x="153" y="399"/>
                  </a:cubicBezTo>
                  <a:cubicBezTo>
                    <a:pt x="118" y="493"/>
                    <a:pt x="114" y="589"/>
                    <a:pt x="139" y="686"/>
                  </a:cubicBezTo>
                  <a:cubicBezTo>
                    <a:pt x="159" y="766"/>
                    <a:pt x="202" y="835"/>
                    <a:pt x="259" y="895"/>
                  </a:cubicBezTo>
                  <a:cubicBezTo>
                    <a:pt x="279" y="916"/>
                    <a:pt x="279" y="959"/>
                    <a:pt x="258" y="979"/>
                  </a:cubicBezTo>
                  <a:cubicBezTo>
                    <a:pt x="233" y="1004"/>
                    <a:pt x="192" y="1005"/>
                    <a:pt x="170" y="982"/>
                  </a:cubicBezTo>
                  <a:cubicBezTo>
                    <a:pt x="115" y="924"/>
                    <a:pt x="72" y="858"/>
                    <a:pt x="42" y="784"/>
                  </a:cubicBezTo>
                  <a:cubicBezTo>
                    <a:pt x="13" y="713"/>
                    <a:pt x="1" y="639"/>
                    <a:pt x="0" y="5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Google Shape;339;p2">
            <a:extLst>
              <a:ext uri="{FF2B5EF4-FFF2-40B4-BE49-F238E27FC236}">
                <a16:creationId xmlns:a16="http://schemas.microsoft.com/office/drawing/2014/main" id="{0F9DDEDE-EC6F-284D-8103-ACA11CC44738}"/>
              </a:ext>
            </a:extLst>
          </p:cNvPr>
          <p:cNvSpPr txBox="1"/>
          <p:nvPr/>
        </p:nvSpPr>
        <p:spPr>
          <a:xfrm>
            <a:off x="0" y="2098661"/>
            <a:ext cx="5241851" cy="335261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800" b="1" dirty="0" err="1">
                <a:solidFill>
                  <a:schemeClr val="bg1"/>
                </a:solidFill>
              </a:rPr>
              <a:t>Does</a:t>
            </a:r>
            <a:r>
              <a:rPr lang="de-DE" sz="2800" b="1" dirty="0">
                <a:solidFill>
                  <a:schemeClr val="bg1"/>
                </a:solidFill>
              </a:rPr>
              <a:t> High </a:t>
            </a:r>
            <a:r>
              <a:rPr lang="de-DE" sz="2800" b="1" dirty="0" err="1">
                <a:solidFill>
                  <a:schemeClr val="bg1"/>
                </a:solidFill>
              </a:rPr>
              <a:t>Rainfall</a:t>
            </a:r>
            <a:r>
              <a:rPr lang="de-DE" sz="2800" b="1" dirty="0">
                <a:solidFill>
                  <a:schemeClr val="bg1"/>
                </a:solidFill>
              </a:rPr>
              <a:t> Volume In a Region/</a:t>
            </a:r>
            <a:r>
              <a:rPr lang="de-DE" sz="2800" b="1" dirty="0" err="1">
                <a:solidFill>
                  <a:schemeClr val="bg1"/>
                </a:solidFill>
              </a:rPr>
              <a:t>District</a:t>
            </a:r>
            <a:r>
              <a:rPr lang="de-DE" sz="2800" b="1" dirty="0">
                <a:solidFill>
                  <a:schemeClr val="bg1"/>
                </a:solidFill>
              </a:rPr>
              <a:t> Lead </a:t>
            </a:r>
            <a:r>
              <a:rPr lang="de-DE" sz="2800" b="1" dirty="0" err="1">
                <a:solidFill>
                  <a:schemeClr val="bg1"/>
                </a:solidFill>
              </a:rPr>
              <a:t>To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Floods</a:t>
            </a:r>
            <a:r>
              <a:rPr lang="de-DE" sz="2800" b="1" dirty="0">
                <a:solidFill>
                  <a:schemeClr val="bg1"/>
                </a:solidFill>
              </a:rPr>
              <a:t>?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3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[Deep Dive on Solution]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53" y="1624180"/>
            <a:ext cx="8543166" cy="4535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[Summary and Call for Action]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EC324F2-C897-114D-A305-5FB80D58F273}"/>
              </a:ext>
            </a:extLst>
          </p:cNvPr>
          <p:cNvSpPr>
            <a:spLocks/>
          </p:cNvSpPr>
          <p:nvPr/>
        </p:nvSpPr>
        <p:spPr bwMode="auto">
          <a:xfrm>
            <a:off x="7227857" y="1422263"/>
            <a:ext cx="1792589" cy="2129438"/>
          </a:xfrm>
          <a:custGeom>
            <a:avLst/>
            <a:gdLst>
              <a:gd name="T0" fmla="*/ 1406 w 1411"/>
              <a:gd name="T1" fmla="*/ 919 h 1818"/>
              <a:gd name="T2" fmla="*/ 1378 w 1411"/>
              <a:gd name="T3" fmla="*/ 845 h 1818"/>
              <a:gd name="T4" fmla="*/ 1291 w 1411"/>
              <a:gd name="T5" fmla="*/ 682 h 1818"/>
              <a:gd name="T6" fmla="*/ 1263 w 1411"/>
              <a:gd name="T7" fmla="*/ 591 h 1818"/>
              <a:gd name="T8" fmla="*/ 1248 w 1411"/>
              <a:gd name="T9" fmla="*/ 466 h 1818"/>
              <a:gd name="T10" fmla="*/ 1192 w 1411"/>
              <a:gd name="T11" fmla="*/ 298 h 1818"/>
              <a:gd name="T12" fmla="*/ 1064 w 1411"/>
              <a:gd name="T13" fmla="*/ 135 h 1818"/>
              <a:gd name="T14" fmla="*/ 749 w 1411"/>
              <a:gd name="T15" fmla="*/ 10 h 1818"/>
              <a:gd name="T16" fmla="*/ 573 w 1411"/>
              <a:gd name="T17" fmla="*/ 8 h 1818"/>
              <a:gd name="T18" fmla="*/ 441 w 1411"/>
              <a:gd name="T19" fmla="*/ 25 h 1818"/>
              <a:gd name="T20" fmla="*/ 311 w 1411"/>
              <a:gd name="T21" fmla="*/ 69 h 1818"/>
              <a:gd name="T22" fmla="*/ 163 w 1411"/>
              <a:gd name="T23" fmla="*/ 160 h 1818"/>
              <a:gd name="T24" fmla="*/ 39 w 1411"/>
              <a:gd name="T25" fmla="*/ 351 h 1818"/>
              <a:gd name="T26" fmla="*/ 5 w 1411"/>
              <a:gd name="T27" fmla="*/ 514 h 1818"/>
              <a:gd name="T28" fmla="*/ 23 w 1411"/>
              <a:gd name="T29" fmla="*/ 749 h 1818"/>
              <a:gd name="T30" fmla="*/ 72 w 1411"/>
              <a:gd name="T31" fmla="*/ 899 h 1818"/>
              <a:gd name="T32" fmla="*/ 194 w 1411"/>
              <a:gd name="T33" fmla="*/ 1108 h 1818"/>
              <a:gd name="T34" fmla="*/ 201 w 1411"/>
              <a:gd name="T35" fmla="*/ 1123 h 1818"/>
              <a:gd name="T36" fmla="*/ 204 w 1411"/>
              <a:gd name="T37" fmla="*/ 1215 h 1818"/>
              <a:gd name="T38" fmla="*/ 199 w 1411"/>
              <a:gd name="T39" fmla="*/ 1474 h 1818"/>
              <a:gd name="T40" fmla="*/ 209 w 1411"/>
              <a:gd name="T41" fmla="*/ 1492 h 1818"/>
              <a:gd name="T42" fmla="*/ 334 w 1411"/>
              <a:gd name="T43" fmla="*/ 1551 h 1818"/>
              <a:gd name="T44" fmla="*/ 423 w 1411"/>
              <a:gd name="T45" fmla="*/ 1594 h 1818"/>
              <a:gd name="T46" fmla="*/ 553 w 1411"/>
              <a:gd name="T47" fmla="*/ 1658 h 1818"/>
              <a:gd name="T48" fmla="*/ 680 w 1411"/>
              <a:gd name="T49" fmla="*/ 1719 h 1818"/>
              <a:gd name="T50" fmla="*/ 833 w 1411"/>
              <a:gd name="T51" fmla="*/ 1790 h 1818"/>
              <a:gd name="T52" fmla="*/ 889 w 1411"/>
              <a:gd name="T53" fmla="*/ 1818 h 1818"/>
              <a:gd name="T54" fmla="*/ 955 w 1411"/>
              <a:gd name="T55" fmla="*/ 1431 h 1818"/>
              <a:gd name="T56" fmla="*/ 965 w 1411"/>
              <a:gd name="T57" fmla="*/ 1434 h 1818"/>
              <a:gd name="T58" fmla="*/ 1080 w 1411"/>
              <a:gd name="T59" fmla="*/ 1446 h 1818"/>
              <a:gd name="T60" fmla="*/ 1240 w 1411"/>
              <a:gd name="T61" fmla="*/ 1439 h 1818"/>
              <a:gd name="T62" fmla="*/ 1266 w 1411"/>
              <a:gd name="T63" fmla="*/ 1426 h 1818"/>
              <a:gd name="T64" fmla="*/ 1283 w 1411"/>
              <a:gd name="T65" fmla="*/ 1357 h 1818"/>
              <a:gd name="T66" fmla="*/ 1255 w 1411"/>
              <a:gd name="T67" fmla="*/ 1273 h 1818"/>
              <a:gd name="T68" fmla="*/ 1255 w 1411"/>
              <a:gd name="T69" fmla="*/ 1260 h 1818"/>
              <a:gd name="T70" fmla="*/ 1281 w 1411"/>
              <a:gd name="T71" fmla="*/ 1187 h 1818"/>
              <a:gd name="T72" fmla="*/ 1276 w 1411"/>
              <a:gd name="T73" fmla="*/ 1169 h 1818"/>
              <a:gd name="T74" fmla="*/ 1235 w 1411"/>
              <a:gd name="T75" fmla="*/ 1131 h 1818"/>
              <a:gd name="T76" fmla="*/ 1240 w 1411"/>
              <a:gd name="T77" fmla="*/ 1123 h 1818"/>
              <a:gd name="T78" fmla="*/ 1291 w 1411"/>
              <a:gd name="T79" fmla="*/ 1090 h 1818"/>
              <a:gd name="T80" fmla="*/ 1296 w 1411"/>
              <a:gd name="T81" fmla="*/ 1077 h 1818"/>
              <a:gd name="T82" fmla="*/ 1291 w 1411"/>
              <a:gd name="T83" fmla="*/ 1039 h 1818"/>
              <a:gd name="T84" fmla="*/ 1283 w 1411"/>
              <a:gd name="T85" fmla="*/ 980 h 1818"/>
              <a:gd name="T86" fmla="*/ 1370 w 1411"/>
              <a:gd name="T87" fmla="*/ 970 h 1818"/>
              <a:gd name="T88" fmla="*/ 1406 w 1411"/>
              <a:gd name="T89" fmla="*/ 919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11" h="1818">
                <a:moveTo>
                  <a:pt x="1406" y="919"/>
                </a:moveTo>
                <a:cubicBezTo>
                  <a:pt x="1395" y="894"/>
                  <a:pt x="1390" y="868"/>
                  <a:pt x="1378" y="845"/>
                </a:cubicBezTo>
                <a:cubicBezTo>
                  <a:pt x="1350" y="792"/>
                  <a:pt x="1319" y="738"/>
                  <a:pt x="1291" y="682"/>
                </a:cubicBezTo>
                <a:cubicBezTo>
                  <a:pt x="1276" y="654"/>
                  <a:pt x="1263" y="626"/>
                  <a:pt x="1263" y="591"/>
                </a:cubicBezTo>
                <a:cubicBezTo>
                  <a:pt x="1260" y="550"/>
                  <a:pt x="1255" y="507"/>
                  <a:pt x="1248" y="466"/>
                </a:cubicBezTo>
                <a:cubicBezTo>
                  <a:pt x="1238" y="407"/>
                  <a:pt x="1220" y="351"/>
                  <a:pt x="1192" y="298"/>
                </a:cubicBezTo>
                <a:cubicBezTo>
                  <a:pt x="1161" y="234"/>
                  <a:pt x="1118" y="181"/>
                  <a:pt x="1064" y="135"/>
                </a:cubicBezTo>
                <a:cubicBezTo>
                  <a:pt x="973" y="59"/>
                  <a:pt x="866" y="23"/>
                  <a:pt x="749" y="10"/>
                </a:cubicBezTo>
                <a:cubicBezTo>
                  <a:pt x="690" y="3"/>
                  <a:pt x="632" y="0"/>
                  <a:pt x="573" y="8"/>
                </a:cubicBezTo>
                <a:cubicBezTo>
                  <a:pt x="527" y="13"/>
                  <a:pt x="484" y="15"/>
                  <a:pt x="441" y="25"/>
                </a:cubicBezTo>
                <a:cubicBezTo>
                  <a:pt x="395" y="36"/>
                  <a:pt x="354" y="51"/>
                  <a:pt x="311" y="69"/>
                </a:cubicBezTo>
                <a:cubicBezTo>
                  <a:pt x="255" y="89"/>
                  <a:pt x="207" y="122"/>
                  <a:pt x="163" y="160"/>
                </a:cubicBezTo>
                <a:cubicBezTo>
                  <a:pt x="105" y="214"/>
                  <a:pt x="64" y="278"/>
                  <a:pt x="39" y="351"/>
                </a:cubicBezTo>
                <a:cubicBezTo>
                  <a:pt x="18" y="405"/>
                  <a:pt x="8" y="461"/>
                  <a:pt x="5" y="514"/>
                </a:cubicBezTo>
                <a:cubicBezTo>
                  <a:pt x="0" y="593"/>
                  <a:pt x="5" y="672"/>
                  <a:pt x="23" y="749"/>
                </a:cubicBezTo>
                <a:cubicBezTo>
                  <a:pt x="33" y="800"/>
                  <a:pt x="51" y="850"/>
                  <a:pt x="72" y="899"/>
                </a:cubicBezTo>
                <a:cubicBezTo>
                  <a:pt x="102" y="973"/>
                  <a:pt x="143" y="1044"/>
                  <a:pt x="194" y="1108"/>
                </a:cubicBezTo>
                <a:cubicBezTo>
                  <a:pt x="199" y="1110"/>
                  <a:pt x="201" y="1118"/>
                  <a:pt x="201" y="1123"/>
                </a:cubicBezTo>
                <a:cubicBezTo>
                  <a:pt x="204" y="1153"/>
                  <a:pt x="204" y="1184"/>
                  <a:pt x="204" y="1215"/>
                </a:cubicBezTo>
                <a:cubicBezTo>
                  <a:pt x="204" y="1301"/>
                  <a:pt x="201" y="1388"/>
                  <a:pt x="199" y="1474"/>
                </a:cubicBezTo>
                <a:cubicBezTo>
                  <a:pt x="199" y="1484"/>
                  <a:pt x="199" y="1490"/>
                  <a:pt x="209" y="1492"/>
                </a:cubicBezTo>
                <a:cubicBezTo>
                  <a:pt x="250" y="1512"/>
                  <a:pt x="293" y="1530"/>
                  <a:pt x="334" y="1551"/>
                </a:cubicBezTo>
                <a:cubicBezTo>
                  <a:pt x="364" y="1563"/>
                  <a:pt x="392" y="1581"/>
                  <a:pt x="423" y="1594"/>
                </a:cubicBezTo>
                <a:cubicBezTo>
                  <a:pt x="466" y="1617"/>
                  <a:pt x="509" y="1637"/>
                  <a:pt x="553" y="1658"/>
                </a:cubicBezTo>
                <a:cubicBezTo>
                  <a:pt x="596" y="1678"/>
                  <a:pt x="637" y="1698"/>
                  <a:pt x="680" y="1719"/>
                </a:cubicBezTo>
                <a:cubicBezTo>
                  <a:pt x="731" y="1742"/>
                  <a:pt x="782" y="1767"/>
                  <a:pt x="833" y="1790"/>
                </a:cubicBezTo>
                <a:cubicBezTo>
                  <a:pt x="851" y="1800"/>
                  <a:pt x="868" y="1808"/>
                  <a:pt x="889" y="1818"/>
                </a:cubicBezTo>
                <a:cubicBezTo>
                  <a:pt x="912" y="1688"/>
                  <a:pt x="935" y="1561"/>
                  <a:pt x="955" y="1431"/>
                </a:cubicBezTo>
                <a:cubicBezTo>
                  <a:pt x="960" y="1431"/>
                  <a:pt x="963" y="1431"/>
                  <a:pt x="965" y="1434"/>
                </a:cubicBezTo>
                <a:cubicBezTo>
                  <a:pt x="1003" y="1439"/>
                  <a:pt x="1042" y="1444"/>
                  <a:pt x="1080" y="1446"/>
                </a:cubicBezTo>
                <a:cubicBezTo>
                  <a:pt x="1133" y="1451"/>
                  <a:pt x="1187" y="1451"/>
                  <a:pt x="1240" y="1439"/>
                </a:cubicBezTo>
                <a:cubicBezTo>
                  <a:pt x="1250" y="1436"/>
                  <a:pt x="1258" y="1434"/>
                  <a:pt x="1266" y="1426"/>
                </a:cubicBezTo>
                <a:cubicBezTo>
                  <a:pt x="1286" y="1408"/>
                  <a:pt x="1291" y="1383"/>
                  <a:pt x="1283" y="1357"/>
                </a:cubicBezTo>
                <a:cubicBezTo>
                  <a:pt x="1278" y="1329"/>
                  <a:pt x="1266" y="1301"/>
                  <a:pt x="1255" y="1273"/>
                </a:cubicBezTo>
                <a:cubicBezTo>
                  <a:pt x="1255" y="1268"/>
                  <a:pt x="1255" y="1263"/>
                  <a:pt x="1255" y="1260"/>
                </a:cubicBezTo>
                <a:cubicBezTo>
                  <a:pt x="1263" y="1235"/>
                  <a:pt x="1271" y="1209"/>
                  <a:pt x="1281" y="1187"/>
                </a:cubicBezTo>
                <a:cubicBezTo>
                  <a:pt x="1283" y="1179"/>
                  <a:pt x="1281" y="1174"/>
                  <a:pt x="1276" y="1169"/>
                </a:cubicBezTo>
                <a:cubicBezTo>
                  <a:pt x="1263" y="1156"/>
                  <a:pt x="1248" y="1143"/>
                  <a:pt x="1235" y="1131"/>
                </a:cubicBezTo>
                <a:cubicBezTo>
                  <a:pt x="1238" y="1125"/>
                  <a:pt x="1240" y="1125"/>
                  <a:pt x="1240" y="1123"/>
                </a:cubicBezTo>
                <a:cubicBezTo>
                  <a:pt x="1258" y="1113"/>
                  <a:pt x="1273" y="1100"/>
                  <a:pt x="1291" y="1090"/>
                </a:cubicBezTo>
                <a:cubicBezTo>
                  <a:pt x="1294" y="1087"/>
                  <a:pt x="1296" y="1082"/>
                  <a:pt x="1296" y="1077"/>
                </a:cubicBezTo>
                <a:cubicBezTo>
                  <a:pt x="1296" y="1064"/>
                  <a:pt x="1294" y="1052"/>
                  <a:pt x="1291" y="1039"/>
                </a:cubicBezTo>
                <a:cubicBezTo>
                  <a:pt x="1288" y="1018"/>
                  <a:pt x="1286" y="998"/>
                  <a:pt x="1283" y="980"/>
                </a:cubicBezTo>
                <a:cubicBezTo>
                  <a:pt x="1314" y="975"/>
                  <a:pt x="1342" y="973"/>
                  <a:pt x="1370" y="970"/>
                </a:cubicBezTo>
                <a:cubicBezTo>
                  <a:pt x="1400" y="965"/>
                  <a:pt x="1411" y="950"/>
                  <a:pt x="1406" y="9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886CCB-6CCA-DF41-9FC4-DA31B47FE98C}"/>
              </a:ext>
            </a:extLst>
          </p:cNvPr>
          <p:cNvGrpSpPr/>
          <p:nvPr/>
        </p:nvGrpSpPr>
        <p:grpSpPr>
          <a:xfrm>
            <a:off x="7490899" y="1668511"/>
            <a:ext cx="1062006" cy="899646"/>
            <a:chOff x="1275080" y="2425138"/>
            <a:chExt cx="1767344" cy="1623089"/>
          </a:xfrm>
          <a:solidFill>
            <a:schemeClr val="bg1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EA4C54-731C-3648-93AF-34730CC428BF}"/>
                </a:ext>
              </a:extLst>
            </p:cNvPr>
            <p:cNvGrpSpPr/>
            <p:nvPr/>
          </p:nvGrpSpPr>
          <p:grpSpPr>
            <a:xfrm>
              <a:off x="1275080" y="2940787"/>
              <a:ext cx="1107440" cy="1107440"/>
              <a:chOff x="6462442" y="2139874"/>
              <a:chExt cx="1176833" cy="1176833"/>
            </a:xfrm>
            <a:grpFill/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E0FCAEE3-DB9B-EF4A-9F23-BD39EBE63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2442" y="2139874"/>
                <a:ext cx="1176833" cy="1176833"/>
              </a:xfrm>
              <a:custGeom>
                <a:avLst/>
                <a:gdLst>
                  <a:gd name="T0" fmla="*/ 486 w 658"/>
                  <a:gd name="T1" fmla="*/ 587 h 658"/>
                  <a:gd name="T2" fmla="*/ 432 w 658"/>
                  <a:gd name="T3" fmla="*/ 571 h 658"/>
                  <a:gd name="T4" fmla="*/ 379 w 658"/>
                  <a:gd name="T5" fmla="*/ 603 h 658"/>
                  <a:gd name="T6" fmla="*/ 342 w 658"/>
                  <a:gd name="T7" fmla="*/ 657 h 658"/>
                  <a:gd name="T8" fmla="*/ 275 w 658"/>
                  <a:gd name="T9" fmla="*/ 652 h 658"/>
                  <a:gd name="T10" fmla="*/ 251 w 658"/>
                  <a:gd name="T11" fmla="*/ 594 h 658"/>
                  <a:gd name="T12" fmla="*/ 201 w 658"/>
                  <a:gd name="T13" fmla="*/ 558 h 658"/>
                  <a:gd name="T14" fmla="*/ 134 w 658"/>
                  <a:gd name="T15" fmla="*/ 576 h 658"/>
                  <a:gd name="T16" fmla="*/ 89 w 658"/>
                  <a:gd name="T17" fmla="*/ 553 h 658"/>
                  <a:gd name="T18" fmla="*/ 66 w 658"/>
                  <a:gd name="T19" fmla="*/ 494 h 658"/>
                  <a:gd name="T20" fmla="*/ 92 w 658"/>
                  <a:gd name="T21" fmla="*/ 449 h 658"/>
                  <a:gd name="T22" fmla="*/ 78 w 658"/>
                  <a:gd name="T23" fmla="*/ 402 h 658"/>
                  <a:gd name="T24" fmla="*/ 18 w 658"/>
                  <a:gd name="T25" fmla="*/ 366 h 658"/>
                  <a:gd name="T26" fmla="*/ 3 w 658"/>
                  <a:gd name="T27" fmla="*/ 283 h 658"/>
                  <a:gd name="T28" fmla="*/ 66 w 658"/>
                  <a:gd name="T29" fmla="*/ 251 h 658"/>
                  <a:gd name="T30" fmla="*/ 102 w 658"/>
                  <a:gd name="T31" fmla="*/ 200 h 658"/>
                  <a:gd name="T32" fmla="*/ 83 w 658"/>
                  <a:gd name="T33" fmla="*/ 136 h 658"/>
                  <a:gd name="T34" fmla="*/ 132 w 658"/>
                  <a:gd name="T35" fmla="*/ 66 h 658"/>
                  <a:gd name="T36" fmla="*/ 197 w 658"/>
                  <a:gd name="T37" fmla="*/ 87 h 658"/>
                  <a:gd name="T38" fmla="*/ 259 w 658"/>
                  <a:gd name="T39" fmla="*/ 78 h 658"/>
                  <a:gd name="T40" fmla="*/ 292 w 658"/>
                  <a:gd name="T41" fmla="*/ 19 h 658"/>
                  <a:gd name="T42" fmla="*/ 377 w 658"/>
                  <a:gd name="T43" fmla="*/ 4 h 658"/>
                  <a:gd name="T44" fmla="*/ 408 w 658"/>
                  <a:gd name="T45" fmla="*/ 66 h 658"/>
                  <a:gd name="T46" fmla="*/ 456 w 658"/>
                  <a:gd name="T47" fmla="*/ 102 h 658"/>
                  <a:gd name="T48" fmla="*/ 524 w 658"/>
                  <a:gd name="T49" fmla="*/ 83 h 658"/>
                  <a:gd name="T50" fmla="*/ 582 w 658"/>
                  <a:gd name="T51" fmla="*/ 118 h 658"/>
                  <a:gd name="T52" fmla="*/ 587 w 658"/>
                  <a:gd name="T53" fmla="*/ 171 h 658"/>
                  <a:gd name="T54" fmla="*/ 569 w 658"/>
                  <a:gd name="T55" fmla="*/ 227 h 658"/>
                  <a:gd name="T56" fmla="*/ 601 w 658"/>
                  <a:gd name="T57" fmla="*/ 279 h 658"/>
                  <a:gd name="T58" fmla="*/ 657 w 658"/>
                  <a:gd name="T59" fmla="*/ 317 h 658"/>
                  <a:gd name="T60" fmla="*/ 654 w 658"/>
                  <a:gd name="T61" fmla="*/ 377 h 658"/>
                  <a:gd name="T62" fmla="*/ 594 w 658"/>
                  <a:gd name="T63" fmla="*/ 407 h 658"/>
                  <a:gd name="T64" fmla="*/ 560 w 658"/>
                  <a:gd name="T65" fmla="*/ 451 h 658"/>
                  <a:gd name="T66" fmla="*/ 575 w 658"/>
                  <a:gd name="T67" fmla="*/ 523 h 658"/>
                  <a:gd name="T68" fmla="*/ 527 w 658"/>
                  <a:gd name="T69" fmla="*/ 592 h 658"/>
                  <a:gd name="T70" fmla="*/ 529 w 658"/>
                  <a:gd name="T71" fmla="*/ 329 h 658"/>
                  <a:gd name="T72" fmla="*/ 129 w 658"/>
                  <a:gd name="T73" fmla="*/ 330 h 658"/>
                  <a:gd name="T74" fmla="*/ 529 w 658"/>
                  <a:gd name="T75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8" h="658">
                    <a:moveTo>
                      <a:pt x="511" y="597"/>
                    </a:moveTo>
                    <a:cubicBezTo>
                      <a:pt x="501" y="598"/>
                      <a:pt x="494" y="591"/>
                      <a:pt x="486" y="587"/>
                    </a:cubicBezTo>
                    <a:cubicBezTo>
                      <a:pt x="476" y="582"/>
                      <a:pt x="467" y="576"/>
                      <a:pt x="457" y="571"/>
                    </a:cubicBezTo>
                    <a:cubicBezTo>
                      <a:pt x="449" y="567"/>
                      <a:pt x="440" y="567"/>
                      <a:pt x="432" y="571"/>
                    </a:cubicBezTo>
                    <a:cubicBezTo>
                      <a:pt x="421" y="575"/>
                      <a:pt x="411" y="578"/>
                      <a:pt x="400" y="582"/>
                    </a:cubicBezTo>
                    <a:cubicBezTo>
                      <a:pt x="390" y="586"/>
                      <a:pt x="383" y="593"/>
                      <a:pt x="379" y="603"/>
                    </a:cubicBezTo>
                    <a:cubicBezTo>
                      <a:pt x="375" y="614"/>
                      <a:pt x="370" y="626"/>
                      <a:pt x="367" y="638"/>
                    </a:cubicBezTo>
                    <a:cubicBezTo>
                      <a:pt x="364" y="647"/>
                      <a:pt x="353" y="658"/>
                      <a:pt x="342" y="657"/>
                    </a:cubicBezTo>
                    <a:cubicBezTo>
                      <a:pt x="328" y="657"/>
                      <a:pt x="313" y="658"/>
                      <a:pt x="299" y="657"/>
                    </a:cubicBezTo>
                    <a:cubicBezTo>
                      <a:pt x="291" y="656"/>
                      <a:pt x="283" y="655"/>
                      <a:pt x="275" y="652"/>
                    </a:cubicBezTo>
                    <a:cubicBezTo>
                      <a:pt x="266" y="649"/>
                      <a:pt x="262" y="641"/>
                      <a:pt x="260" y="632"/>
                    </a:cubicBezTo>
                    <a:cubicBezTo>
                      <a:pt x="257" y="619"/>
                      <a:pt x="254" y="606"/>
                      <a:pt x="251" y="594"/>
                    </a:cubicBezTo>
                    <a:cubicBezTo>
                      <a:pt x="247" y="583"/>
                      <a:pt x="240" y="576"/>
                      <a:pt x="230" y="572"/>
                    </a:cubicBezTo>
                    <a:cubicBezTo>
                      <a:pt x="220" y="567"/>
                      <a:pt x="211" y="563"/>
                      <a:pt x="201" y="558"/>
                    </a:cubicBezTo>
                    <a:cubicBezTo>
                      <a:pt x="189" y="552"/>
                      <a:pt x="177" y="554"/>
                      <a:pt x="165" y="561"/>
                    </a:cubicBezTo>
                    <a:cubicBezTo>
                      <a:pt x="155" y="566"/>
                      <a:pt x="144" y="571"/>
                      <a:pt x="134" y="576"/>
                    </a:cubicBezTo>
                    <a:cubicBezTo>
                      <a:pt x="124" y="579"/>
                      <a:pt x="114" y="579"/>
                      <a:pt x="106" y="571"/>
                    </a:cubicBezTo>
                    <a:cubicBezTo>
                      <a:pt x="100" y="565"/>
                      <a:pt x="95" y="559"/>
                      <a:pt x="89" y="553"/>
                    </a:cubicBezTo>
                    <a:cubicBezTo>
                      <a:pt x="82" y="545"/>
                      <a:pt x="75" y="537"/>
                      <a:pt x="68" y="529"/>
                    </a:cubicBezTo>
                    <a:cubicBezTo>
                      <a:pt x="59" y="518"/>
                      <a:pt x="59" y="507"/>
                      <a:pt x="66" y="494"/>
                    </a:cubicBezTo>
                    <a:cubicBezTo>
                      <a:pt x="73" y="482"/>
                      <a:pt x="81" y="470"/>
                      <a:pt x="88" y="458"/>
                    </a:cubicBezTo>
                    <a:cubicBezTo>
                      <a:pt x="90" y="455"/>
                      <a:pt x="91" y="452"/>
                      <a:pt x="92" y="449"/>
                    </a:cubicBezTo>
                    <a:cubicBezTo>
                      <a:pt x="95" y="443"/>
                      <a:pt x="91" y="439"/>
                      <a:pt x="89" y="434"/>
                    </a:cubicBezTo>
                    <a:cubicBezTo>
                      <a:pt x="86" y="423"/>
                      <a:pt x="82" y="413"/>
                      <a:pt x="78" y="402"/>
                    </a:cubicBezTo>
                    <a:cubicBezTo>
                      <a:pt x="74" y="391"/>
                      <a:pt x="66" y="383"/>
                      <a:pt x="54" y="379"/>
                    </a:cubicBezTo>
                    <a:cubicBezTo>
                      <a:pt x="42" y="375"/>
                      <a:pt x="30" y="371"/>
                      <a:pt x="18" y="366"/>
                    </a:cubicBezTo>
                    <a:cubicBezTo>
                      <a:pt x="9" y="362"/>
                      <a:pt x="1" y="355"/>
                      <a:pt x="1" y="343"/>
                    </a:cubicBezTo>
                    <a:cubicBezTo>
                      <a:pt x="0" y="323"/>
                      <a:pt x="0" y="303"/>
                      <a:pt x="3" y="283"/>
                    </a:cubicBezTo>
                    <a:cubicBezTo>
                      <a:pt x="5" y="271"/>
                      <a:pt x="15" y="262"/>
                      <a:pt x="26" y="260"/>
                    </a:cubicBezTo>
                    <a:cubicBezTo>
                      <a:pt x="40" y="257"/>
                      <a:pt x="53" y="254"/>
                      <a:pt x="66" y="251"/>
                    </a:cubicBezTo>
                    <a:cubicBezTo>
                      <a:pt x="75" y="248"/>
                      <a:pt x="82" y="242"/>
                      <a:pt x="86" y="234"/>
                    </a:cubicBezTo>
                    <a:cubicBezTo>
                      <a:pt x="92" y="223"/>
                      <a:pt x="97" y="211"/>
                      <a:pt x="102" y="200"/>
                    </a:cubicBezTo>
                    <a:cubicBezTo>
                      <a:pt x="106" y="191"/>
                      <a:pt x="105" y="181"/>
                      <a:pt x="101" y="172"/>
                    </a:cubicBezTo>
                    <a:cubicBezTo>
                      <a:pt x="95" y="160"/>
                      <a:pt x="89" y="148"/>
                      <a:pt x="83" y="136"/>
                    </a:cubicBezTo>
                    <a:cubicBezTo>
                      <a:pt x="79" y="125"/>
                      <a:pt x="80" y="115"/>
                      <a:pt x="87" y="107"/>
                    </a:cubicBezTo>
                    <a:cubicBezTo>
                      <a:pt x="100" y="91"/>
                      <a:pt x="115" y="78"/>
                      <a:pt x="132" y="66"/>
                    </a:cubicBezTo>
                    <a:cubicBezTo>
                      <a:pt x="141" y="60"/>
                      <a:pt x="153" y="60"/>
                      <a:pt x="162" y="65"/>
                    </a:cubicBezTo>
                    <a:cubicBezTo>
                      <a:pt x="173" y="72"/>
                      <a:pt x="185" y="80"/>
                      <a:pt x="197" y="87"/>
                    </a:cubicBezTo>
                    <a:cubicBezTo>
                      <a:pt x="206" y="92"/>
                      <a:pt x="217" y="93"/>
                      <a:pt x="228" y="90"/>
                    </a:cubicBezTo>
                    <a:cubicBezTo>
                      <a:pt x="238" y="86"/>
                      <a:pt x="249" y="83"/>
                      <a:pt x="259" y="78"/>
                    </a:cubicBezTo>
                    <a:cubicBezTo>
                      <a:pt x="267" y="75"/>
                      <a:pt x="274" y="68"/>
                      <a:pt x="277" y="59"/>
                    </a:cubicBezTo>
                    <a:cubicBezTo>
                      <a:pt x="282" y="46"/>
                      <a:pt x="287" y="32"/>
                      <a:pt x="292" y="19"/>
                    </a:cubicBezTo>
                    <a:cubicBezTo>
                      <a:pt x="295" y="9"/>
                      <a:pt x="306" y="1"/>
                      <a:pt x="316" y="0"/>
                    </a:cubicBezTo>
                    <a:cubicBezTo>
                      <a:pt x="337" y="0"/>
                      <a:pt x="357" y="1"/>
                      <a:pt x="377" y="4"/>
                    </a:cubicBezTo>
                    <a:cubicBezTo>
                      <a:pt x="386" y="5"/>
                      <a:pt x="396" y="16"/>
                      <a:pt x="398" y="26"/>
                    </a:cubicBezTo>
                    <a:cubicBezTo>
                      <a:pt x="401" y="39"/>
                      <a:pt x="404" y="53"/>
                      <a:pt x="408" y="66"/>
                    </a:cubicBezTo>
                    <a:cubicBezTo>
                      <a:pt x="410" y="75"/>
                      <a:pt x="416" y="82"/>
                      <a:pt x="424" y="87"/>
                    </a:cubicBezTo>
                    <a:cubicBezTo>
                      <a:pt x="434" y="92"/>
                      <a:pt x="445" y="97"/>
                      <a:pt x="456" y="102"/>
                    </a:cubicBezTo>
                    <a:cubicBezTo>
                      <a:pt x="467" y="106"/>
                      <a:pt x="477" y="105"/>
                      <a:pt x="487" y="100"/>
                    </a:cubicBezTo>
                    <a:cubicBezTo>
                      <a:pt x="500" y="94"/>
                      <a:pt x="512" y="88"/>
                      <a:pt x="524" y="83"/>
                    </a:cubicBezTo>
                    <a:cubicBezTo>
                      <a:pt x="534" y="79"/>
                      <a:pt x="544" y="80"/>
                      <a:pt x="552" y="88"/>
                    </a:cubicBezTo>
                    <a:cubicBezTo>
                      <a:pt x="562" y="98"/>
                      <a:pt x="574" y="107"/>
                      <a:pt x="582" y="118"/>
                    </a:cubicBezTo>
                    <a:cubicBezTo>
                      <a:pt x="590" y="127"/>
                      <a:pt x="599" y="137"/>
                      <a:pt x="597" y="151"/>
                    </a:cubicBezTo>
                    <a:cubicBezTo>
                      <a:pt x="596" y="159"/>
                      <a:pt x="591" y="165"/>
                      <a:pt x="587" y="171"/>
                    </a:cubicBezTo>
                    <a:cubicBezTo>
                      <a:pt x="582" y="181"/>
                      <a:pt x="576" y="190"/>
                      <a:pt x="570" y="199"/>
                    </a:cubicBezTo>
                    <a:cubicBezTo>
                      <a:pt x="564" y="208"/>
                      <a:pt x="563" y="217"/>
                      <a:pt x="569" y="227"/>
                    </a:cubicBezTo>
                    <a:cubicBezTo>
                      <a:pt x="573" y="236"/>
                      <a:pt x="576" y="246"/>
                      <a:pt x="579" y="255"/>
                    </a:cubicBezTo>
                    <a:cubicBezTo>
                      <a:pt x="583" y="266"/>
                      <a:pt x="590" y="275"/>
                      <a:pt x="601" y="279"/>
                    </a:cubicBezTo>
                    <a:cubicBezTo>
                      <a:pt x="613" y="283"/>
                      <a:pt x="626" y="288"/>
                      <a:pt x="638" y="292"/>
                    </a:cubicBezTo>
                    <a:cubicBezTo>
                      <a:pt x="648" y="295"/>
                      <a:pt x="658" y="306"/>
                      <a:pt x="657" y="317"/>
                    </a:cubicBezTo>
                    <a:cubicBezTo>
                      <a:pt x="657" y="322"/>
                      <a:pt x="658" y="328"/>
                      <a:pt x="658" y="334"/>
                    </a:cubicBezTo>
                    <a:cubicBezTo>
                      <a:pt x="657" y="348"/>
                      <a:pt x="656" y="363"/>
                      <a:pt x="654" y="377"/>
                    </a:cubicBezTo>
                    <a:cubicBezTo>
                      <a:pt x="653" y="386"/>
                      <a:pt x="642" y="396"/>
                      <a:pt x="633" y="398"/>
                    </a:cubicBezTo>
                    <a:cubicBezTo>
                      <a:pt x="620" y="401"/>
                      <a:pt x="607" y="404"/>
                      <a:pt x="594" y="407"/>
                    </a:cubicBezTo>
                    <a:cubicBezTo>
                      <a:pt x="581" y="411"/>
                      <a:pt x="574" y="421"/>
                      <a:pt x="569" y="433"/>
                    </a:cubicBezTo>
                    <a:cubicBezTo>
                      <a:pt x="566" y="440"/>
                      <a:pt x="563" y="446"/>
                      <a:pt x="560" y="451"/>
                    </a:cubicBezTo>
                    <a:cubicBezTo>
                      <a:pt x="552" y="465"/>
                      <a:pt x="553" y="479"/>
                      <a:pt x="560" y="493"/>
                    </a:cubicBezTo>
                    <a:cubicBezTo>
                      <a:pt x="565" y="503"/>
                      <a:pt x="570" y="513"/>
                      <a:pt x="575" y="523"/>
                    </a:cubicBezTo>
                    <a:cubicBezTo>
                      <a:pt x="579" y="534"/>
                      <a:pt x="578" y="544"/>
                      <a:pt x="570" y="553"/>
                    </a:cubicBezTo>
                    <a:cubicBezTo>
                      <a:pt x="557" y="567"/>
                      <a:pt x="543" y="580"/>
                      <a:pt x="527" y="592"/>
                    </a:cubicBezTo>
                    <a:cubicBezTo>
                      <a:pt x="522" y="595"/>
                      <a:pt x="517" y="597"/>
                      <a:pt x="511" y="597"/>
                    </a:cubicBezTo>
                    <a:close/>
                    <a:moveTo>
                      <a:pt x="529" y="329"/>
                    </a:moveTo>
                    <a:cubicBezTo>
                      <a:pt x="529" y="219"/>
                      <a:pt x="438" y="129"/>
                      <a:pt x="329" y="129"/>
                    </a:cubicBezTo>
                    <a:cubicBezTo>
                      <a:pt x="218" y="130"/>
                      <a:pt x="129" y="219"/>
                      <a:pt x="129" y="330"/>
                    </a:cubicBezTo>
                    <a:cubicBezTo>
                      <a:pt x="130" y="439"/>
                      <a:pt x="219" y="529"/>
                      <a:pt x="329" y="529"/>
                    </a:cubicBezTo>
                    <a:cubicBezTo>
                      <a:pt x="440" y="529"/>
                      <a:pt x="529" y="439"/>
                      <a:pt x="529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031DC67-C416-D749-8EB0-54ED85C8242E}"/>
                  </a:ext>
                </a:extLst>
              </p:cNvPr>
              <p:cNvSpPr/>
              <p:nvPr/>
            </p:nvSpPr>
            <p:spPr>
              <a:xfrm>
                <a:off x="6675150" y="2352582"/>
                <a:ext cx="751416" cy="751416"/>
              </a:xfrm>
              <a:prstGeom prst="ellipse">
                <a:avLst/>
              </a:prstGeom>
              <a:grpFill/>
              <a:ln w="1270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389266-9012-D947-BB9C-133636F4929F}"/>
                </a:ext>
              </a:extLst>
            </p:cNvPr>
            <p:cNvGrpSpPr/>
            <p:nvPr/>
          </p:nvGrpSpPr>
          <p:grpSpPr>
            <a:xfrm rot="20691204">
              <a:off x="2122944" y="2425138"/>
              <a:ext cx="919480" cy="919480"/>
              <a:chOff x="6462442" y="2139874"/>
              <a:chExt cx="1176833" cy="1176833"/>
            </a:xfrm>
            <a:grpFill/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AFF487D7-DAAB-0E4B-87E4-8D3C8E915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2442" y="2139874"/>
                <a:ext cx="1176833" cy="1176833"/>
              </a:xfrm>
              <a:custGeom>
                <a:avLst/>
                <a:gdLst>
                  <a:gd name="T0" fmla="*/ 486 w 658"/>
                  <a:gd name="T1" fmla="*/ 587 h 658"/>
                  <a:gd name="T2" fmla="*/ 432 w 658"/>
                  <a:gd name="T3" fmla="*/ 571 h 658"/>
                  <a:gd name="T4" fmla="*/ 379 w 658"/>
                  <a:gd name="T5" fmla="*/ 603 h 658"/>
                  <a:gd name="T6" fmla="*/ 342 w 658"/>
                  <a:gd name="T7" fmla="*/ 657 h 658"/>
                  <a:gd name="T8" fmla="*/ 275 w 658"/>
                  <a:gd name="T9" fmla="*/ 652 h 658"/>
                  <a:gd name="T10" fmla="*/ 251 w 658"/>
                  <a:gd name="T11" fmla="*/ 594 h 658"/>
                  <a:gd name="T12" fmla="*/ 201 w 658"/>
                  <a:gd name="T13" fmla="*/ 558 h 658"/>
                  <a:gd name="T14" fmla="*/ 134 w 658"/>
                  <a:gd name="T15" fmla="*/ 576 h 658"/>
                  <a:gd name="T16" fmla="*/ 89 w 658"/>
                  <a:gd name="T17" fmla="*/ 553 h 658"/>
                  <a:gd name="T18" fmla="*/ 66 w 658"/>
                  <a:gd name="T19" fmla="*/ 494 h 658"/>
                  <a:gd name="T20" fmla="*/ 92 w 658"/>
                  <a:gd name="T21" fmla="*/ 449 h 658"/>
                  <a:gd name="T22" fmla="*/ 78 w 658"/>
                  <a:gd name="T23" fmla="*/ 402 h 658"/>
                  <a:gd name="T24" fmla="*/ 18 w 658"/>
                  <a:gd name="T25" fmla="*/ 366 h 658"/>
                  <a:gd name="T26" fmla="*/ 3 w 658"/>
                  <a:gd name="T27" fmla="*/ 283 h 658"/>
                  <a:gd name="T28" fmla="*/ 66 w 658"/>
                  <a:gd name="T29" fmla="*/ 251 h 658"/>
                  <a:gd name="T30" fmla="*/ 102 w 658"/>
                  <a:gd name="T31" fmla="*/ 200 h 658"/>
                  <a:gd name="T32" fmla="*/ 83 w 658"/>
                  <a:gd name="T33" fmla="*/ 136 h 658"/>
                  <a:gd name="T34" fmla="*/ 132 w 658"/>
                  <a:gd name="T35" fmla="*/ 66 h 658"/>
                  <a:gd name="T36" fmla="*/ 197 w 658"/>
                  <a:gd name="T37" fmla="*/ 87 h 658"/>
                  <a:gd name="T38" fmla="*/ 259 w 658"/>
                  <a:gd name="T39" fmla="*/ 78 h 658"/>
                  <a:gd name="T40" fmla="*/ 292 w 658"/>
                  <a:gd name="T41" fmla="*/ 19 h 658"/>
                  <a:gd name="T42" fmla="*/ 377 w 658"/>
                  <a:gd name="T43" fmla="*/ 4 h 658"/>
                  <a:gd name="T44" fmla="*/ 408 w 658"/>
                  <a:gd name="T45" fmla="*/ 66 h 658"/>
                  <a:gd name="T46" fmla="*/ 456 w 658"/>
                  <a:gd name="T47" fmla="*/ 102 h 658"/>
                  <a:gd name="T48" fmla="*/ 524 w 658"/>
                  <a:gd name="T49" fmla="*/ 83 h 658"/>
                  <a:gd name="T50" fmla="*/ 582 w 658"/>
                  <a:gd name="T51" fmla="*/ 118 h 658"/>
                  <a:gd name="T52" fmla="*/ 587 w 658"/>
                  <a:gd name="T53" fmla="*/ 171 h 658"/>
                  <a:gd name="T54" fmla="*/ 569 w 658"/>
                  <a:gd name="T55" fmla="*/ 227 h 658"/>
                  <a:gd name="T56" fmla="*/ 601 w 658"/>
                  <a:gd name="T57" fmla="*/ 279 h 658"/>
                  <a:gd name="T58" fmla="*/ 657 w 658"/>
                  <a:gd name="T59" fmla="*/ 317 h 658"/>
                  <a:gd name="T60" fmla="*/ 654 w 658"/>
                  <a:gd name="T61" fmla="*/ 377 h 658"/>
                  <a:gd name="T62" fmla="*/ 594 w 658"/>
                  <a:gd name="T63" fmla="*/ 407 h 658"/>
                  <a:gd name="T64" fmla="*/ 560 w 658"/>
                  <a:gd name="T65" fmla="*/ 451 h 658"/>
                  <a:gd name="T66" fmla="*/ 575 w 658"/>
                  <a:gd name="T67" fmla="*/ 523 h 658"/>
                  <a:gd name="T68" fmla="*/ 527 w 658"/>
                  <a:gd name="T69" fmla="*/ 592 h 658"/>
                  <a:gd name="T70" fmla="*/ 529 w 658"/>
                  <a:gd name="T71" fmla="*/ 329 h 658"/>
                  <a:gd name="T72" fmla="*/ 129 w 658"/>
                  <a:gd name="T73" fmla="*/ 330 h 658"/>
                  <a:gd name="T74" fmla="*/ 529 w 658"/>
                  <a:gd name="T75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8" h="658">
                    <a:moveTo>
                      <a:pt x="511" y="597"/>
                    </a:moveTo>
                    <a:cubicBezTo>
                      <a:pt x="501" y="598"/>
                      <a:pt x="494" y="591"/>
                      <a:pt x="486" y="587"/>
                    </a:cubicBezTo>
                    <a:cubicBezTo>
                      <a:pt x="476" y="582"/>
                      <a:pt x="467" y="576"/>
                      <a:pt x="457" y="571"/>
                    </a:cubicBezTo>
                    <a:cubicBezTo>
                      <a:pt x="449" y="567"/>
                      <a:pt x="440" y="567"/>
                      <a:pt x="432" y="571"/>
                    </a:cubicBezTo>
                    <a:cubicBezTo>
                      <a:pt x="421" y="575"/>
                      <a:pt x="411" y="578"/>
                      <a:pt x="400" y="582"/>
                    </a:cubicBezTo>
                    <a:cubicBezTo>
                      <a:pt x="390" y="586"/>
                      <a:pt x="383" y="593"/>
                      <a:pt x="379" y="603"/>
                    </a:cubicBezTo>
                    <a:cubicBezTo>
                      <a:pt x="375" y="614"/>
                      <a:pt x="370" y="626"/>
                      <a:pt x="367" y="638"/>
                    </a:cubicBezTo>
                    <a:cubicBezTo>
                      <a:pt x="364" y="647"/>
                      <a:pt x="353" y="658"/>
                      <a:pt x="342" y="657"/>
                    </a:cubicBezTo>
                    <a:cubicBezTo>
                      <a:pt x="328" y="657"/>
                      <a:pt x="313" y="658"/>
                      <a:pt x="299" y="657"/>
                    </a:cubicBezTo>
                    <a:cubicBezTo>
                      <a:pt x="291" y="656"/>
                      <a:pt x="283" y="655"/>
                      <a:pt x="275" y="652"/>
                    </a:cubicBezTo>
                    <a:cubicBezTo>
                      <a:pt x="266" y="649"/>
                      <a:pt x="262" y="641"/>
                      <a:pt x="260" y="632"/>
                    </a:cubicBezTo>
                    <a:cubicBezTo>
                      <a:pt x="257" y="619"/>
                      <a:pt x="254" y="606"/>
                      <a:pt x="251" y="594"/>
                    </a:cubicBezTo>
                    <a:cubicBezTo>
                      <a:pt x="247" y="583"/>
                      <a:pt x="240" y="576"/>
                      <a:pt x="230" y="572"/>
                    </a:cubicBezTo>
                    <a:cubicBezTo>
                      <a:pt x="220" y="567"/>
                      <a:pt x="211" y="563"/>
                      <a:pt x="201" y="558"/>
                    </a:cubicBezTo>
                    <a:cubicBezTo>
                      <a:pt x="189" y="552"/>
                      <a:pt x="177" y="554"/>
                      <a:pt x="165" y="561"/>
                    </a:cubicBezTo>
                    <a:cubicBezTo>
                      <a:pt x="155" y="566"/>
                      <a:pt x="144" y="571"/>
                      <a:pt x="134" y="576"/>
                    </a:cubicBezTo>
                    <a:cubicBezTo>
                      <a:pt x="124" y="579"/>
                      <a:pt x="114" y="579"/>
                      <a:pt x="106" y="571"/>
                    </a:cubicBezTo>
                    <a:cubicBezTo>
                      <a:pt x="100" y="565"/>
                      <a:pt x="95" y="559"/>
                      <a:pt x="89" y="553"/>
                    </a:cubicBezTo>
                    <a:cubicBezTo>
                      <a:pt x="82" y="545"/>
                      <a:pt x="75" y="537"/>
                      <a:pt x="68" y="529"/>
                    </a:cubicBezTo>
                    <a:cubicBezTo>
                      <a:pt x="59" y="518"/>
                      <a:pt x="59" y="507"/>
                      <a:pt x="66" y="494"/>
                    </a:cubicBezTo>
                    <a:cubicBezTo>
                      <a:pt x="73" y="482"/>
                      <a:pt x="81" y="470"/>
                      <a:pt x="88" y="458"/>
                    </a:cubicBezTo>
                    <a:cubicBezTo>
                      <a:pt x="90" y="455"/>
                      <a:pt x="91" y="452"/>
                      <a:pt x="92" y="449"/>
                    </a:cubicBezTo>
                    <a:cubicBezTo>
                      <a:pt x="95" y="443"/>
                      <a:pt x="91" y="439"/>
                      <a:pt x="89" y="434"/>
                    </a:cubicBezTo>
                    <a:cubicBezTo>
                      <a:pt x="86" y="423"/>
                      <a:pt x="82" y="413"/>
                      <a:pt x="78" y="402"/>
                    </a:cubicBezTo>
                    <a:cubicBezTo>
                      <a:pt x="74" y="391"/>
                      <a:pt x="66" y="383"/>
                      <a:pt x="54" y="379"/>
                    </a:cubicBezTo>
                    <a:cubicBezTo>
                      <a:pt x="42" y="375"/>
                      <a:pt x="30" y="371"/>
                      <a:pt x="18" y="366"/>
                    </a:cubicBezTo>
                    <a:cubicBezTo>
                      <a:pt x="9" y="362"/>
                      <a:pt x="1" y="355"/>
                      <a:pt x="1" y="343"/>
                    </a:cubicBezTo>
                    <a:cubicBezTo>
                      <a:pt x="0" y="323"/>
                      <a:pt x="0" y="303"/>
                      <a:pt x="3" y="283"/>
                    </a:cubicBezTo>
                    <a:cubicBezTo>
                      <a:pt x="5" y="271"/>
                      <a:pt x="15" y="262"/>
                      <a:pt x="26" y="260"/>
                    </a:cubicBezTo>
                    <a:cubicBezTo>
                      <a:pt x="40" y="257"/>
                      <a:pt x="53" y="254"/>
                      <a:pt x="66" y="251"/>
                    </a:cubicBezTo>
                    <a:cubicBezTo>
                      <a:pt x="75" y="248"/>
                      <a:pt x="82" y="242"/>
                      <a:pt x="86" y="234"/>
                    </a:cubicBezTo>
                    <a:cubicBezTo>
                      <a:pt x="92" y="223"/>
                      <a:pt x="97" y="211"/>
                      <a:pt x="102" y="200"/>
                    </a:cubicBezTo>
                    <a:cubicBezTo>
                      <a:pt x="106" y="191"/>
                      <a:pt x="105" y="181"/>
                      <a:pt x="101" y="172"/>
                    </a:cubicBezTo>
                    <a:cubicBezTo>
                      <a:pt x="95" y="160"/>
                      <a:pt x="89" y="148"/>
                      <a:pt x="83" y="136"/>
                    </a:cubicBezTo>
                    <a:cubicBezTo>
                      <a:pt x="79" y="125"/>
                      <a:pt x="80" y="115"/>
                      <a:pt x="87" y="107"/>
                    </a:cubicBezTo>
                    <a:cubicBezTo>
                      <a:pt x="100" y="91"/>
                      <a:pt x="115" y="78"/>
                      <a:pt x="132" y="66"/>
                    </a:cubicBezTo>
                    <a:cubicBezTo>
                      <a:pt x="141" y="60"/>
                      <a:pt x="153" y="60"/>
                      <a:pt x="162" y="65"/>
                    </a:cubicBezTo>
                    <a:cubicBezTo>
                      <a:pt x="173" y="72"/>
                      <a:pt x="185" y="80"/>
                      <a:pt x="197" y="87"/>
                    </a:cubicBezTo>
                    <a:cubicBezTo>
                      <a:pt x="206" y="92"/>
                      <a:pt x="217" y="93"/>
                      <a:pt x="228" y="90"/>
                    </a:cubicBezTo>
                    <a:cubicBezTo>
                      <a:pt x="238" y="86"/>
                      <a:pt x="249" y="83"/>
                      <a:pt x="259" y="78"/>
                    </a:cubicBezTo>
                    <a:cubicBezTo>
                      <a:pt x="267" y="75"/>
                      <a:pt x="274" y="68"/>
                      <a:pt x="277" y="59"/>
                    </a:cubicBezTo>
                    <a:cubicBezTo>
                      <a:pt x="282" y="46"/>
                      <a:pt x="287" y="32"/>
                      <a:pt x="292" y="19"/>
                    </a:cubicBezTo>
                    <a:cubicBezTo>
                      <a:pt x="295" y="9"/>
                      <a:pt x="306" y="1"/>
                      <a:pt x="316" y="0"/>
                    </a:cubicBezTo>
                    <a:cubicBezTo>
                      <a:pt x="337" y="0"/>
                      <a:pt x="357" y="1"/>
                      <a:pt x="377" y="4"/>
                    </a:cubicBezTo>
                    <a:cubicBezTo>
                      <a:pt x="386" y="5"/>
                      <a:pt x="396" y="16"/>
                      <a:pt x="398" y="26"/>
                    </a:cubicBezTo>
                    <a:cubicBezTo>
                      <a:pt x="401" y="39"/>
                      <a:pt x="404" y="53"/>
                      <a:pt x="408" y="66"/>
                    </a:cubicBezTo>
                    <a:cubicBezTo>
                      <a:pt x="410" y="75"/>
                      <a:pt x="416" y="82"/>
                      <a:pt x="424" y="87"/>
                    </a:cubicBezTo>
                    <a:cubicBezTo>
                      <a:pt x="434" y="92"/>
                      <a:pt x="445" y="97"/>
                      <a:pt x="456" y="102"/>
                    </a:cubicBezTo>
                    <a:cubicBezTo>
                      <a:pt x="467" y="106"/>
                      <a:pt x="477" y="105"/>
                      <a:pt x="487" y="100"/>
                    </a:cubicBezTo>
                    <a:cubicBezTo>
                      <a:pt x="500" y="94"/>
                      <a:pt x="512" y="88"/>
                      <a:pt x="524" y="83"/>
                    </a:cubicBezTo>
                    <a:cubicBezTo>
                      <a:pt x="534" y="79"/>
                      <a:pt x="544" y="80"/>
                      <a:pt x="552" y="88"/>
                    </a:cubicBezTo>
                    <a:cubicBezTo>
                      <a:pt x="562" y="98"/>
                      <a:pt x="574" y="107"/>
                      <a:pt x="582" y="118"/>
                    </a:cubicBezTo>
                    <a:cubicBezTo>
                      <a:pt x="590" y="127"/>
                      <a:pt x="599" y="137"/>
                      <a:pt x="597" y="151"/>
                    </a:cubicBezTo>
                    <a:cubicBezTo>
                      <a:pt x="596" y="159"/>
                      <a:pt x="591" y="165"/>
                      <a:pt x="587" y="171"/>
                    </a:cubicBezTo>
                    <a:cubicBezTo>
                      <a:pt x="582" y="181"/>
                      <a:pt x="576" y="190"/>
                      <a:pt x="570" y="199"/>
                    </a:cubicBezTo>
                    <a:cubicBezTo>
                      <a:pt x="564" y="208"/>
                      <a:pt x="563" y="217"/>
                      <a:pt x="569" y="227"/>
                    </a:cubicBezTo>
                    <a:cubicBezTo>
                      <a:pt x="573" y="236"/>
                      <a:pt x="576" y="246"/>
                      <a:pt x="579" y="255"/>
                    </a:cubicBezTo>
                    <a:cubicBezTo>
                      <a:pt x="583" y="266"/>
                      <a:pt x="590" y="275"/>
                      <a:pt x="601" y="279"/>
                    </a:cubicBezTo>
                    <a:cubicBezTo>
                      <a:pt x="613" y="283"/>
                      <a:pt x="626" y="288"/>
                      <a:pt x="638" y="292"/>
                    </a:cubicBezTo>
                    <a:cubicBezTo>
                      <a:pt x="648" y="295"/>
                      <a:pt x="658" y="306"/>
                      <a:pt x="657" y="317"/>
                    </a:cubicBezTo>
                    <a:cubicBezTo>
                      <a:pt x="657" y="322"/>
                      <a:pt x="658" y="328"/>
                      <a:pt x="658" y="334"/>
                    </a:cubicBezTo>
                    <a:cubicBezTo>
                      <a:pt x="657" y="348"/>
                      <a:pt x="656" y="363"/>
                      <a:pt x="654" y="377"/>
                    </a:cubicBezTo>
                    <a:cubicBezTo>
                      <a:pt x="653" y="386"/>
                      <a:pt x="642" y="396"/>
                      <a:pt x="633" y="398"/>
                    </a:cubicBezTo>
                    <a:cubicBezTo>
                      <a:pt x="620" y="401"/>
                      <a:pt x="607" y="404"/>
                      <a:pt x="594" y="407"/>
                    </a:cubicBezTo>
                    <a:cubicBezTo>
                      <a:pt x="581" y="411"/>
                      <a:pt x="574" y="421"/>
                      <a:pt x="569" y="433"/>
                    </a:cubicBezTo>
                    <a:cubicBezTo>
                      <a:pt x="566" y="440"/>
                      <a:pt x="563" y="446"/>
                      <a:pt x="560" y="451"/>
                    </a:cubicBezTo>
                    <a:cubicBezTo>
                      <a:pt x="552" y="465"/>
                      <a:pt x="553" y="479"/>
                      <a:pt x="560" y="493"/>
                    </a:cubicBezTo>
                    <a:cubicBezTo>
                      <a:pt x="565" y="503"/>
                      <a:pt x="570" y="513"/>
                      <a:pt x="575" y="523"/>
                    </a:cubicBezTo>
                    <a:cubicBezTo>
                      <a:pt x="579" y="534"/>
                      <a:pt x="578" y="544"/>
                      <a:pt x="570" y="553"/>
                    </a:cubicBezTo>
                    <a:cubicBezTo>
                      <a:pt x="557" y="567"/>
                      <a:pt x="543" y="580"/>
                      <a:pt x="527" y="592"/>
                    </a:cubicBezTo>
                    <a:cubicBezTo>
                      <a:pt x="522" y="595"/>
                      <a:pt x="517" y="597"/>
                      <a:pt x="511" y="597"/>
                    </a:cubicBezTo>
                    <a:close/>
                    <a:moveTo>
                      <a:pt x="529" y="329"/>
                    </a:moveTo>
                    <a:cubicBezTo>
                      <a:pt x="529" y="219"/>
                      <a:pt x="438" y="129"/>
                      <a:pt x="329" y="129"/>
                    </a:cubicBezTo>
                    <a:cubicBezTo>
                      <a:pt x="218" y="130"/>
                      <a:pt x="129" y="219"/>
                      <a:pt x="129" y="330"/>
                    </a:cubicBezTo>
                    <a:cubicBezTo>
                      <a:pt x="130" y="439"/>
                      <a:pt x="219" y="529"/>
                      <a:pt x="329" y="529"/>
                    </a:cubicBezTo>
                    <a:cubicBezTo>
                      <a:pt x="440" y="529"/>
                      <a:pt x="529" y="439"/>
                      <a:pt x="529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117D09-5D9C-7F47-AB1F-C34BC708A3C7}"/>
                  </a:ext>
                </a:extLst>
              </p:cNvPr>
              <p:cNvSpPr/>
              <p:nvPr/>
            </p:nvSpPr>
            <p:spPr>
              <a:xfrm>
                <a:off x="6675150" y="2352582"/>
                <a:ext cx="751416" cy="751416"/>
              </a:xfrm>
              <a:prstGeom prst="ellipse">
                <a:avLst/>
              </a:prstGeom>
              <a:grpFill/>
              <a:ln w="1270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" name="Google Shape;339;p2">
            <a:extLst>
              <a:ext uri="{FF2B5EF4-FFF2-40B4-BE49-F238E27FC236}">
                <a16:creationId xmlns:a16="http://schemas.microsoft.com/office/drawing/2014/main" id="{251B7318-9D67-FB44-8487-5B711571C07D}"/>
              </a:ext>
            </a:extLst>
          </p:cNvPr>
          <p:cNvSpPr txBox="1"/>
          <p:nvPr/>
        </p:nvSpPr>
        <p:spPr>
          <a:xfrm>
            <a:off x="0" y="2065273"/>
            <a:ext cx="6626818" cy="335261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txBody>
          <a:bodyPr spcFirstLastPara="1" wrap="square" lIns="684000" tIns="45700" rIns="252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itchFamily="2" charset="2"/>
              <a:buChar char="Ø"/>
            </a:pP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Employ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government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and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agencies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to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help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investigate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other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causes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factors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flood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. </a:t>
            </a:r>
          </a:p>
          <a:p>
            <a:endParaRPr lang="de-D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Farmers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also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sz="2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594702" y="1091725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51;p3">
            <a:extLst>
              <a:ext uri="{FF2B5EF4-FFF2-40B4-BE49-F238E27FC236}">
                <a16:creationId xmlns:a16="http://schemas.microsoft.com/office/drawing/2014/main" id="{41BE4F72-B2A3-4147-8E1D-F4B497279DBE}"/>
              </a:ext>
            </a:extLst>
          </p:cNvPr>
          <p:cNvSpPr/>
          <p:nvPr/>
        </p:nvSpPr>
        <p:spPr>
          <a:xfrm>
            <a:off x="183684" y="808363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b="1" dirty="0">
                <a:solidFill>
                  <a:srgbClr val="44546A"/>
                </a:solidFill>
                <a:latin typeface="+mj-lt"/>
                <a:ea typeface="Arial"/>
                <a:cs typeface="Arial"/>
                <a:sym typeface="Arial"/>
              </a:rPr>
              <a:t>[Problem Statement]</a:t>
            </a: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7224" y="3275112"/>
            <a:ext cx="2044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11" name="Google Shape;338;p2"/>
          <p:cNvSpPr/>
          <p:nvPr/>
        </p:nvSpPr>
        <p:spPr>
          <a:xfrm>
            <a:off x="799873" y="2272486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39;p2"/>
          <p:cNvSpPr txBox="1"/>
          <p:nvPr/>
        </p:nvSpPr>
        <p:spPr>
          <a:xfrm>
            <a:off x="0" y="1584614"/>
            <a:ext cx="7879623" cy="15818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de-DE" sz="2800" b="1" dirty="0" err="1">
                <a:solidFill>
                  <a:schemeClr val="bg1"/>
                </a:solidFill>
              </a:rPr>
              <a:t>Rainfall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is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of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great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importance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to</a:t>
            </a:r>
            <a:r>
              <a:rPr lang="de-DE" sz="2800" b="1" dirty="0">
                <a:solidFill>
                  <a:schemeClr val="bg1"/>
                </a:solidFill>
              </a:rPr>
              <a:t> Ghana </a:t>
            </a:r>
            <a:r>
              <a:rPr lang="de-DE" sz="2800" b="1" dirty="0" err="1">
                <a:solidFill>
                  <a:schemeClr val="bg1"/>
                </a:solidFill>
              </a:rPr>
              <a:t>whose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economy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is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largely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dependent</a:t>
            </a:r>
            <a:r>
              <a:rPr lang="de-DE" sz="2800" b="1" dirty="0">
                <a:solidFill>
                  <a:schemeClr val="bg1"/>
                </a:solidFill>
              </a:rPr>
              <a:t> on </a:t>
            </a:r>
            <a:r>
              <a:rPr lang="de-DE" sz="2800" b="1" dirty="0" err="1">
                <a:solidFill>
                  <a:schemeClr val="bg1"/>
                </a:solidFill>
              </a:rPr>
              <a:t>agriculture</a:t>
            </a:r>
            <a:r>
              <a:rPr lang="de-DE" sz="2800" b="1" dirty="0">
                <a:solidFill>
                  <a:schemeClr val="bg1"/>
                </a:solidFill>
              </a:rPr>
              <a:t>. 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Google Shape;351;p3">
            <a:extLst>
              <a:ext uri="{FF2B5EF4-FFF2-40B4-BE49-F238E27FC236}">
                <a16:creationId xmlns:a16="http://schemas.microsoft.com/office/drawing/2014/main" id="{41BE4F72-B2A3-4147-8E1D-F4B497279DBE}"/>
              </a:ext>
            </a:extLst>
          </p:cNvPr>
          <p:cNvSpPr/>
          <p:nvPr/>
        </p:nvSpPr>
        <p:spPr>
          <a:xfrm>
            <a:off x="388855" y="1989124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9;p2">
            <a:extLst>
              <a:ext uri="{FF2B5EF4-FFF2-40B4-BE49-F238E27FC236}">
                <a16:creationId xmlns:a16="http://schemas.microsoft.com/office/drawing/2014/main" id="{DC0B00FE-12C1-E14B-AC0F-C7DC072653EB}"/>
              </a:ext>
            </a:extLst>
          </p:cNvPr>
          <p:cNvSpPr txBox="1"/>
          <p:nvPr/>
        </p:nvSpPr>
        <p:spPr>
          <a:xfrm>
            <a:off x="-4" y="3449686"/>
            <a:ext cx="7879623" cy="107083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de-DE" sz="2800" b="1" dirty="0" err="1">
                <a:solidFill>
                  <a:schemeClr val="bg1"/>
                </a:solidFill>
              </a:rPr>
              <a:t>However</a:t>
            </a:r>
            <a:r>
              <a:rPr lang="de-DE" sz="2800" b="1" dirty="0">
                <a:solidFill>
                  <a:schemeClr val="bg1"/>
                </a:solidFill>
              </a:rPr>
              <a:t>, </a:t>
            </a:r>
            <a:r>
              <a:rPr lang="de-DE" sz="2800" b="1" dirty="0" err="1">
                <a:solidFill>
                  <a:schemeClr val="bg1"/>
                </a:solidFill>
              </a:rPr>
              <a:t>rainfall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is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the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cause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of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natural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disasters</a:t>
            </a:r>
            <a:r>
              <a:rPr lang="de-DE" sz="2800" b="1" dirty="0">
                <a:solidFill>
                  <a:schemeClr val="bg1"/>
                </a:solidFill>
              </a:rPr>
              <a:t> like </a:t>
            </a:r>
            <a:r>
              <a:rPr lang="de-DE" sz="2800" b="1" dirty="0" err="1">
                <a:solidFill>
                  <a:schemeClr val="bg1"/>
                </a:solidFill>
              </a:rPr>
              <a:t>flooding</a:t>
            </a:r>
            <a:r>
              <a:rPr lang="de-DE" sz="2800" b="1" dirty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Google Shape;339;p2">
            <a:extLst>
              <a:ext uri="{FF2B5EF4-FFF2-40B4-BE49-F238E27FC236}">
                <a16:creationId xmlns:a16="http://schemas.microsoft.com/office/drawing/2014/main" id="{BAAD9F25-A7E0-5F48-B98E-D70A3AEB4807}"/>
              </a:ext>
            </a:extLst>
          </p:cNvPr>
          <p:cNvSpPr txBox="1"/>
          <p:nvPr/>
        </p:nvSpPr>
        <p:spPr>
          <a:xfrm>
            <a:off x="-15182" y="4803720"/>
            <a:ext cx="7879623" cy="12722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4000" tIns="45700" rIns="2520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200"/>
            </a:pPr>
            <a:r>
              <a:rPr lang="de-DE" sz="2800" b="1" dirty="0" err="1">
                <a:solidFill>
                  <a:schemeClr val="bg1"/>
                </a:solidFill>
              </a:rPr>
              <a:t>Flooding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has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lead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to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the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loss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of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lives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and</a:t>
            </a:r>
            <a:r>
              <a:rPr lang="de-DE" sz="2800" b="1" dirty="0">
                <a:solidFill>
                  <a:schemeClr val="bg1"/>
                </a:solidFill>
              </a:rPr>
              <a:t> </a:t>
            </a:r>
            <a:r>
              <a:rPr lang="de-DE" sz="2800" b="1" dirty="0" err="1">
                <a:solidFill>
                  <a:schemeClr val="bg1"/>
                </a:solidFill>
              </a:rPr>
              <a:t>properties</a:t>
            </a:r>
            <a:r>
              <a:rPr lang="de-DE" sz="2800" b="1" dirty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pic>
        <p:nvPicPr>
          <p:cNvPr id="9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35396"/>
            <a:ext cx="9144000" cy="4508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66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#</a:t>
            </a:r>
          </a:p>
        </p:txBody>
      </p:sp>
      <p:pic>
        <p:nvPicPr>
          <p:cNvPr id="8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507645"/>
            <a:ext cx="8629650" cy="465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615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#</a:t>
            </a:r>
          </a:p>
        </p:txBody>
      </p:sp>
      <p:pic>
        <p:nvPicPr>
          <p:cNvPr id="8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3" y="1433146"/>
            <a:ext cx="9042107" cy="4850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279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#</a:t>
            </a:r>
          </a:p>
        </p:txBody>
      </p:sp>
      <p:pic>
        <p:nvPicPr>
          <p:cNvPr id="7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2" y="1362808"/>
            <a:ext cx="8320808" cy="4857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514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b="1">
                <a:solidFill>
                  <a:srgbClr val="44546A"/>
                </a:solidFill>
              </a:rPr>
              <a:t>[Data Findings]</a:t>
            </a:r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#</a:t>
            </a:r>
          </a:p>
        </p:txBody>
      </p:sp>
      <p:pic>
        <p:nvPicPr>
          <p:cNvPr id="7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7" y="873467"/>
            <a:ext cx="7910173" cy="537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732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pic>
        <p:nvPicPr>
          <p:cNvPr id="5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9" y="1302268"/>
            <a:ext cx="8709592" cy="4918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87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942976" y="21113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b="1" dirty="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[Data Findings]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/>
        </p:nvSpPr>
        <p:spPr>
          <a:xfrm>
            <a:off x="511175" y="6281738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</a:p>
        </p:txBody>
      </p:sp>
      <p:pic>
        <p:nvPicPr>
          <p:cNvPr id="1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911"/>
            <a:ext cx="9144000" cy="50234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660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019B43179A42BF39B27392F15FD9" ma:contentTypeVersion="8" ma:contentTypeDescription="Create a new document." ma:contentTypeScope="" ma:versionID="dada8b9ec3702fe4ed52fa6db87f970a">
  <xsd:schema xmlns:xsd="http://www.w3.org/2001/XMLSchema" xmlns:xs="http://www.w3.org/2001/XMLSchema" xmlns:p="http://schemas.microsoft.com/office/2006/metadata/properties" xmlns:ns2="19ee1cd6-08e6-46c1-9f57-17f7ef9159b1" targetNamespace="http://schemas.microsoft.com/office/2006/metadata/properties" ma:root="true" ma:fieldsID="126aa24104756bad4e3b729d5f066c66" ns2:_="">
    <xsd:import namespace="19ee1cd6-08e6-46c1-9f57-17f7ef9159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e1cd6-08e6-46c1-9f57-17f7ef9159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8D997-DA85-456D-BD8A-EFE2186FB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ee1cd6-08e6-46c1-9f57-17f7ef9159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C8ECD4-DDA9-4BD3-A3C7-E15017BF14A0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19ee1cd6-08e6-46c1-9f57-17f7ef9159b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F8A72BB-3429-441C-8080-236C07437E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1913</TotalTime>
  <Words>165</Words>
  <Application>Microsoft Office PowerPoint</Application>
  <PresentationFormat>On-screen Show (4:3)</PresentationFormat>
  <Paragraphs>47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Data Science HACKATHON </vt:lpstr>
      <vt:lpstr>PowerPoint Presentation</vt:lpstr>
      <vt:lpstr>[Data Findings]</vt:lpstr>
      <vt:lpstr>[Data Findings]</vt:lpstr>
      <vt:lpstr>[Data Findings]</vt:lpstr>
      <vt:lpstr>[Data Findings]</vt:lpstr>
      <vt:lpstr>PowerPoint Presentation</vt:lpstr>
      <vt:lpstr>[Data Findings]</vt:lpstr>
      <vt:lpstr>PowerPoint Presentation</vt:lpstr>
      <vt:lpstr>[Data Findings]</vt:lpstr>
      <vt:lpstr>PowerPoint Presentation</vt:lpstr>
      <vt:lpstr>PowerPoint Presentation</vt:lpstr>
      <vt:lpstr>PowerPoint Presentation</vt:lpstr>
      <vt:lpstr>[Implications]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HACKATHON</dc:title>
  <dc:creator>Fairpointers Silver2</dc:creator>
  <cp:lastModifiedBy>Kevin Dodor</cp:lastModifiedBy>
  <cp:revision>33</cp:revision>
  <dcterms:created xsi:type="dcterms:W3CDTF">4035-06-07T01:01:48Z</dcterms:created>
  <dcterms:modified xsi:type="dcterms:W3CDTF">2020-09-12T11:03:31Z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0x010100AB58019B43179A42BF39B27392F15FD9</vt:lpwstr>
  </property>
</Properties>
</file>